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handoutMasterIdLst>
    <p:handoutMasterId r:id="rId47"/>
  </p:handoutMasterIdLst>
  <p:sldIdLst>
    <p:sldId id="261" r:id="rId5"/>
    <p:sldId id="318" r:id="rId6"/>
    <p:sldId id="317" r:id="rId7"/>
    <p:sldId id="319" r:id="rId8"/>
    <p:sldId id="274" r:id="rId9"/>
    <p:sldId id="369" r:id="rId10"/>
    <p:sldId id="370" r:id="rId11"/>
    <p:sldId id="371" r:id="rId12"/>
    <p:sldId id="372" r:id="rId13"/>
    <p:sldId id="326" r:id="rId14"/>
    <p:sldId id="328" r:id="rId15"/>
    <p:sldId id="327" r:id="rId16"/>
    <p:sldId id="329" r:id="rId17"/>
    <p:sldId id="330" r:id="rId18"/>
    <p:sldId id="368" r:id="rId19"/>
    <p:sldId id="331" r:id="rId20"/>
    <p:sldId id="338" r:id="rId21"/>
    <p:sldId id="337" r:id="rId22"/>
    <p:sldId id="295" r:id="rId23"/>
    <p:sldId id="335" r:id="rId24"/>
    <p:sldId id="299" r:id="rId25"/>
    <p:sldId id="300" r:id="rId26"/>
    <p:sldId id="301" r:id="rId27"/>
    <p:sldId id="302" r:id="rId28"/>
    <p:sldId id="303" r:id="rId29"/>
    <p:sldId id="352" r:id="rId30"/>
    <p:sldId id="305" r:id="rId31"/>
    <p:sldId id="354" r:id="rId32"/>
    <p:sldId id="355" r:id="rId33"/>
    <p:sldId id="357" r:id="rId34"/>
    <p:sldId id="320" r:id="rId35"/>
    <p:sldId id="359" r:id="rId36"/>
    <p:sldId id="310" r:id="rId37"/>
    <p:sldId id="360" r:id="rId38"/>
    <p:sldId id="361" r:id="rId39"/>
    <p:sldId id="362" r:id="rId40"/>
    <p:sldId id="363" r:id="rId41"/>
    <p:sldId id="364" r:id="rId42"/>
    <p:sldId id="365" r:id="rId43"/>
    <p:sldId id="262" r:id="rId44"/>
    <p:sldId id="285" r:id="rId45"/>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 id="{EE3A8E8E-2BA1-4B60-80E2-B5A11436D300}">
          <p14:sldIdLst>
            <p14:sldId id="261"/>
          </p14:sldIdLst>
        </p14:section>
        <p14:section name="Title slide" id="{9715E858-6AA0-408A-831B-767F4CA0AC8E}">
          <p14:sldIdLst>
            <p14:sldId id="318"/>
            <p14:sldId id="317"/>
            <p14:sldId id="319"/>
            <p14:sldId id="274"/>
          </p14:sldIdLst>
        </p14:section>
        <p14:section name="Content" id="{7EBBDCFE-E2D5-45BC-9C34-690BBF8970BC}">
          <p14:sldIdLst>
            <p14:sldId id="369"/>
            <p14:sldId id="370"/>
            <p14:sldId id="371"/>
            <p14:sldId id="372"/>
            <p14:sldId id="326"/>
            <p14:sldId id="328"/>
            <p14:sldId id="327"/>
            <p14:sldId id="329"/>
            <p14:sldId id="330"/>
            <p14:sldId id="368"/>
            <p14:sldId id="331"/>
            <p14:sldId id="338"/>
            <p14:sldId id="337"/>
            <p14:sldId id="295"/>
            <p14:sldId id="335"/>
            <p14:sldId id="299"/>
            <p14:sldId id="300"/>
            <p14:sldId id="301"/>
            <p14:sldId id="302"/>
            <p14:sldId id="303"/>
            <p14:sldId id="352"/>
            <p14:sldId id="305"/>
            <p14:sldId id="354"/>
            <p14:sldId id="355"/>
            <p14:sldId id="357"/>
            <p14:sldId id="320"/>
            <p14:sldId id="359"/>
            <p14:sldId id="310"/>
            <p14:sldId id="360"/>
            <p14:sldId id="361"/>
            <p14:sldId id="362"/>
            <p14:sldId id="363"/>
            <p14:sldId id="364"/>
            <p14:sldId id="365"/>
          </p14:sldIdLst>
        </p14:section>
        <p14:section name="Closing slide" id="{B23120DE-E2D4-431A-9774-5ABDDB401B3A}">
          <p14:sldIdLst>
            <p14:sldId id="262"/>
            <p14:sldId id="285"/>
          </p14:sldIdLst>
        </p14:section>
        <p14:section name="Resource slides - delete them after use" id="{07AC34ED-E4B1-4E38-893C-B1BF7550DF2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6E9"/>
    <a:srgbClr val="426DA9"/>
    <a:srgbClr val="99FF99"/>
    <a:srgbClr val="F088B8"/>
    <a:srgbClr val="AF1685"/>
    <a:srgbClr val="82879E"/>
    <a:srgbClr val="2F375E"/>
    <a:srgbClr val="595F7E"/>
    <a:srgbClr val="63666A"/>
    <a:srgbClr val="1501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4DFA2-BF9E-4A41-A744-781B34CDD5C8}" v="467" dt="2024-11-04T10:49:57.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796" autoAdjust="0"/>
  </p:normalViewPr>
  <p:slideViewPr>
    <p:cSldViewPr snapToGrid="0" showGuides="1">
      <p:cViewPr varScale="1">
        <p:scale>
          <a:sx n="70" d="100"/>
          <a:sy n="70" d="100"/>
        </p:scale>
        <p:origin x="480" y="48"/>
      </p:cViewPr>
      <p:guideLst/>
    </p:cSldViewPr>
  </p:slideViewPr>
  <p:outlineViewPr>
    <p:cViewPr>
      <p:scale>
        <a:sx n="33" d="100"/>
        <a:sy n="33" d="100"/>
      </p:scale>
      <p:origin x="0" y="-8784"/>
    </p:cViewPr>
  </p:outlineViewPr>
  <p:notesTextViewPr>
    <p:cViewPr>
      <p:scale>
        <a:sx n="3" d="2"/>
        <a:sy n="3" d="2"/>
      </p:scale>
      <p:origin x="0" y="0"/>
    </p:cViewPr>
  </p:notesTextViewPr>
  <p:sorterViewPr>
    <p:cViewPr>
      <p:scale>
        <a:sx n="100" d="100"/>
        <a:sy n="100" d="100"/>
      </p:scale>
      <p:origin x="0" y="-3600"/>
    </p:cViewPr>
  </p:sorterViewPr>
  <p:notesViewPr>
    <p:cSldViewPr snapToGrid="0" showGuides="1">
      <p:cViewPr varScale="1">
        <p:scale>
          <a:sx n="77" d="100"/>
          <a:sy n="77" d="100"/>
        </p:scale>
        <p:origin x="39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ino, Alessandro" userId="813e842c-6d90-48d3-95c3-5829f03d2213" providerId="ADAL" clId="{5163EBB1-D1E6-4C2C-AB0E-8320CD5007C2}"/>
    <pc:docChg chg="undo custSel addSld delSld modSld modSection">
      <pc:chgData name="Artino, Alessandro" userId="813e842c-6d90-48d3-95c3-5829f03d2213" providerId="ADAL" clId="{5163EBB1-D1E6-4C2C-AB0E-8320CD5007C2}" dt="2024-06-13T15:47:36.661" v="165" actId="255"/>
      <pc:docMkLst>
        <pc:docMk/>
      </pc:docMkLst>
      <pc:sldChg chg="del">
        <pc:chgData name="Artino, Alessandro" userId="813e842c-6d90-48d3-95c3-5829f03d2213" providerId="ADAL" clId="{5163EBB1-D1E6-4C2C-AB0E-8320CD5007C2}" dt="2024-06-13T09:48:37.149" v="5" actId="47"/>
        <pc:sldMkLst>
          <pc:docMk/>
          <pc:sldMk cId="3375524005" sldId="324"/>
        </pc:sldMkLst>
      </pc:sldChg>
      <pc:sldChg chg="addSp delSp modSp mod">
        <pc:chgData name="Artino, Alessandro" userId="813e842c-6d90-48d3-95c3-5829f03d2213" providerId="ADAL" clId="{5163EBB1-D1E6-4C2C-AB0E-8320CD5007C2}" dt="2024-06-13T15:13:00.393" v="46" actId="1076"/>
        <pc:sldMkLst>
          <pc:docMk/>
          <pc:sldMk cId="2341897241" sldId="326"/>
        </pc:sldMkLst>
        <pc:graphicFrameChg chg="add mod">
          <ac:chgData name="Artino, Alessandro" userId="813e842c-6d90-48d3-95c3-5829f03d2213" providerId="ADAL" clId="{5163EBB1-D1E6-4C2C-AB0E-8320CD5007C2}" dt="2024-06-13T15:12:51.155" v="43"/>
          <ac:graphicFrameMkLst>
            <pc:docMk/>
            <pc:sldMk cId="2341897241" sldId="326"/>
            <ac:graphicFrameMk id="2" creationId="{E11D0772-E3FF-3409-263D-2E34EB1426F4}"/>
          </ac:graphicFrameMkLst>
        </pc:graphicFrameChg>
        <pc:graphicFrameChg chg="del">
          <ac:chgData name="Artino, Alessandro" userId="813e842c-6d90-48d3-95c3-5829f03d2213" providerId="ADAL" clId="{5163EBB1-D1E6-4C2C-AB0E-8320CD5007C2}" dt="2024-06-13T15:12:58.156" v="45" actId="478"/>
          <ac:graphicFrameMkLst>
            <pc:docMk/>
            <pc:sldMk cId="2341897241" sldId="326"/>
            <ac:graphicFrameMk id="5" creationId="{C2A8BFB3-266E-D947-FC6C-12EF8118C59F}"/>
          </ac:graphicFrameMkLst>
        </pc:graphicFrameChg>
        <pc:picChg chg="add mod">
          <ac:chgData name="Artino, Alessandro" userId="813e842c-6d90-48d3-95c3-5829f03d2213" providerId="ADAL" clId="{5163EBB1-D1E6-4C2C-AB0E-8320CD5007C2}" dt="2024-06-13T15:13:00.393" v="46" actId="1076"/>
          <ac:picMkLst>
            <pc:docMk/>
            <pc:sldMk cId="2341897241" sldId="326"/>
            <ac:picMk id="6" creationId="{E9A6BFB9-7770-EDF9-16EC-629DCDCE5A67}"/>
          </ac:picMkLst>
        </pc:picChg>
      </pc:sldChg>
      <pc:sldChg chg="addSp delSp modSp mod">
        <pc:chgData name="Artino, Alessandro" userId="813e842c-6d90-48d3-95c3-5829f03d2213" providerId="ADAL" clId="{5163EBB1-D1E6-4C2C-AB0E-8320CD5007C2}" dt="2024-06-13T15:19:03.241" v="144" actId="14100"/>
        <pc:sldMkLst>
          <pc:docMk/>
          <pc:sldMk cId="4278551946" sldId="327"/>
        </pc:sldMkLst>
        <pc:graphicFrameChg chg="add mod">
          <ac:chgData name="Artino, Alessandro" userId="813e842c-6d90-48d3-95c3-5829f03d2213" providerId="ADAL" clId="{5163EBB1-D1E6-4C2C-AB0E-8320CD5007C2}" dt="2024-06-13T15:13:23.743" v="55"/>
          <ac:graphicFrameMkLst>
            <pc:docMk/>
            <pc:sldMk cId="4278551946" sldId="327"/>
            <ac:graphicFrameMk id="2" creationId="{392BD0F7-14A4-2E42-5EDB-498F7F1FF0C8}"/>
          </ac:graphicFrameMkLst>
        </pc:graphicFrameChg>
        <pc:graphicFrameChg chg="del">
          <ac:chgData name="Artino, Alessandro" userId="813e842c-6d90-48d3-95c3-5829f03d2213" providerId="ADAL" clId="{5163EBB1-D1E6-4C2C-AB0E-8320CD5007C2}" dt="2024-06-13T15:13:30.770" v="58" actId="478"/>
          <ac:graphicFrameMkLst>
            <pc:docMk/>
            <pc:sldMk cId="4278551946" sldId="327"/>
            <ac:graphicFrameMk id="4" creationId="{C2894403-CE79-4886-B288-997CA09454AE}"/>
          </ac:graphicFrameMkLst>
        </pc:graphicFrameChg>
        <pc:graphicFrameChg chg="add mod">
          <ac:chgData name="Artino, Alessandro" userId="813e842c-6d90-48d3-95c3-5829f03d2213" providerId="ADAL" clId="{5163EBB1-D1E6-4C2C-AB0E-8320CD5007C2}" dt="2024-06-13T15:13:23.743" v="55"/>
          <ac:graphicFrameMkLst>
            <pc:docMk/>
            <pc:sldMk cId="4278551946" sldId="327"/>
            <ac:graphicFrameMk id="5" creationId="{18BF18B4-D215-8EB6-D211-DD1A081223BE}"/>
          </ac:graphicFrameMkLst>
        </pc:graphicFrameChg>
        <pc:graphicFrameChg chg="del">
          <ac:chgData name="Artino, Alessandro" userId="813e842c-6d90-48d3-95c3-5829f03d2213" providerId="ADAL" clId="{5163EBB1-D1E6-4C2C-AB0E-8320CD5007C2}" dt="2024-06-13T15:13:30.770" v="58" actId="478"/>
          <ac:graphicFrameMkLst>
            <pc:docMk/>
            <pc:sldMk cId="4278551946" sldId="327"/>
            <ac:graphicFrameMk id="6" creationId="{02DCFFD0-8480-464F-8C39-76B7D046E48A}"/>
          </ac:graphicFrameMkLst>
        </pc:graphicFrameChg>
        <pc:graphicFrameChg chg="add mod">
          <ac:chgData name="Artino, Alessandro" userId="813e842c-6d90-48d3-95c3-5829f03d2213" providerId="ADAL" clId="{5163EBB1-D1E6-4C2C-AB0E-8320CD5007C2}" dt="2024-06-13T15:13:23.743" v="55"/>
          <ac:graphicFrameMkLst>
            <pc:docMk/>
            <pc:sldMk cId="4278551946" sldId="327"/>
            <ac:graphicFrameMk id="7" creationId="{4071251D-FA8B-21F5-2BB1-B43AC4FC2610}"/>
          </ac:graphicFrameMkLst>
        </pc:graphicFrameChg>
        <pc:graphicFrameChg chg="del">
          <ac:chgData name="Artino, Alessandro" userId="813e842c-6d90-48d3-95c3-5829f03d2213" providerId="ADAL" clId="{5163EBB1-D1E6-4C2C-AB0E-8320CD5007C2}" dt="2024-06-13T15:13:30.770" v="58" actId="478"/>
          <ac:graphicFrameMkLst>
            <pc:docMk/>
            <pc:sldMk cId="4278551946" sldId="327"/>
            <ac:graphicFrameMk id="8" creationId="{C1DDA498-E95F-4502-BE2B-B739282DDDF9}"/>
          </ac:graphicFrameMkLst>
        </pc:graphicFrameChg>
        <pc:picChg chg="add mod">
          <ac:chgData name="Artino, Alessandro" userId="813e842c-6d90-48d3-95c3-5829f03d2213" providerId="ADAL" clId="{5163EBB1-D1E6-4C2C-AB0E-8320CD5007C2}" dt="2024-06-13T15:19:03.241" v="144" actId="14100"/>
          <ac:picMkLst>
            <pc:docMk/>
            <pc:sldMk cId="4278551946" sldId="327"/>
            <ac:picMk id="9" creationId="{198236C4-152D-FD56-F3F4-E8C9EEF2A04E}"/>
          </ac:picMkLst>
        </pc:picChg>
      </pc:sldChg>
      <pc:sldChg chg="addSp delSp modSp mod">
        <pc:chgData name="Artino, Alessandro" userId="813e842c-6d90-48d3-95c3-5829f03d2213" providerId="ADAL" clId="{5163EBB1-D1E6-4C2C-AB0E-8320CD5007C2}" dt="2024-06-13T15:13:11.401" v="51" actId="1076"/>
        <pc:sldMkLst>
          <pc:docMk/>
          <pc:sldMk cId="2953647958" sldId="328"/>
        </pc:sldMkLst>
        <pc:graphicFrameChg chg="add mod">
          <ac:chgData name="Artino, Alessandro" userId="813e842c-6d90-48d3-95c3-5829f03d2213" providerId="ADAL" clId="{5163EBB1-D1E6-4C2C-AB0E-8320CD5007C2}" dt="2024-06-13T15:13:05.674" v="48"/>
          <ac:graphicFrameMkLst>
            <pc:docMk/>
            <pc:sldMk cId="2953647958" sldId="328"/>
            <ac:graphicFrameMk id="2" creationId="{E11855E8-AE14-DCF2-0CE7-AB87BCDC9C25}"/>
          </ac:graphicFrameMkLst>
        </pc:graphicFrameChg>
        <pc:graphicFrameChg chg="del">
          <ac:chgData name="Artino, Alessandro" userId="813e842c-6d90-48d3-95c3-5829f03d2213" providerId="ADAL" clId="{5163EBB1-D1E6-4C2C-AB0E-8320CD5007C2}" dt="2024-06-13T15:13:09.631" v="50" actId="478"/>
          <ac:graphicFrameMkLst>
            <pc:docMk/>
            <pc:sldMk cId="2953647958" sldId="328"/>
            <ac:graphicFrameMk id="5" creationId="{822B52FC-E345-B71C-FCFB-98E0ADEF3377}"/>
          </ac:graphicFrameMkLst>
        </pc:graphicFrameChg>
        <pc:picChg chg="add mod">
          <ac:chgData name="Artino, Alessandro" userId="813e842c-6d90-48d3-95c3-5829f03d2213" providerId="ADAL" clId="{5163EBB1-D1E6-4C2C-AB0E-8320CD5007C2}" dt="2024-06-13T15:13:11.401" v="51" actId="1076"/>
          <ac:picMkLst>
            <pc:docMk/>
            <pc:sldMk cId="2953647958" sldId="328"/>
            <ac:picMk id="3" creationId="{4383AAE7-A01A-563F-6B6E-D3FB4F08FECF}"/>
          </ac:picMkLst>
        </pc:picChg>
      </pc:sldChg>
      <pc:sldChg chg="addSp delSp modSp mod">
        <pc:chgData name="Artino, Alessandro" userId="813e842c-6d90-48d3-95c3-5829f03d2213" providerId="ADAL" clId="{5163EBB1-D1E6-4C2C-AB0E-8320CD5007C2}" dt="2024-06-13T15:13:57.758" v="64" actId="1076"/>
        <pc:sldMkLst>
          <pc:docMk/>
          <pc:sldMk cId="1721287598" sldId="329"/>
        </pc:sldMkLst>
        <pc:graphicFrameChg chg="add mod">
          <ac:chgData name="Artino, Alessandro" userId="813e842c-6d90-48d3-95c3-5829f03d2213" providerId="ADAL" clId="{5163EBB1-D1E6-4C2C-AB0E-8320CD5007C2}" dt="2024-06-13T15:13:52.716" v="62"/>
          <ac:graphicFrameMkLst>
            <pc:docMk/>
            <pc:sldMk cId="1721287598" sldId="329"/>
            <ac:graphicFrameMk id="2" creationId="{017855CF-FCC1-741C-6804-3CB1EC1EB68A}"/>
          </ac:graphicFrameMkLst>
        </pc:graphicFrameChg>
        <pc:graphicFrameChg chg="del">
          <ac:chgData name="Artino, Alessandro" userId="813e842c-6d90-48d3-95c3-5829f03d2213" providerId="ADAL" clId="{5163EBB1-D1E6-4C2C-AB0E-8320CD5007C2}" dt="2024-06-13T15:13:52.295" v="60" actId="478"/>
          <ac:graphicFrameMkLst>
            <pc:docMk/>
            <pc:sldMk cId="1721287598" sldId="329"/>
            <ac:graphicFrameMk id="5" creationId="{96264162-1E78-46CB-B337-8EFA94076330}"/>
          </ac:graphicFrameMkLst>
        </pc:graphicFrameChg>
        <pc:picChg chg="add mod">
          <ac:chgData name="Artino, Alessandro" userId="813e842c-6d90-48d3-95c3-5829f03d2213" providerId="ADAL" clId="{5163EBB1-D1E6-4C2C-AB0E-8320CD5007C2}" dt="2024-06-13T15:13:57.758" v="64" actId="1076"/>
          <ac:picMkLst>
            <pc:docMk/>
            <pc:sldMk cId="1721287598" sldId="329"/>
            <ac:picMk id="4" creationId="{588AC3FC-FBAE-8245-2EAF-7FB03F2A28F1}"/>
          </ac:picMkLst>
        </pc:picChg>
      </pc:sldChg>
      <pc:sldChg chg="addSp delSp modSp mod">
        <pc:chgData name="Artino, Alessandro" userId="813e842c-6d90-48d3-95c3-5829f03d2213" providerId="ADAL" clId="{5163EBB1-D1E6-4C2C-AB0E-8320CD5007C2}" dt="2024-06-13T15:47:36.661" v="165" actId="255"/>
        <pc:sldMkLst>
          <pc:docMk/>
          <pc:sldMk cId="2980841278" sldId="330"/>
        </pc:sldMkLst>
        <pc:spChg chg="mod">
          <ac:chgData name="Artino, Alessandro" userId="813e842c-6d90-48d3-95c3-5829f03d2213" providerId="ADAL" clId="{5163EBB1-D1E6-4C2C-AB0E-8320CD5007C2}" dt="2024-06-13T15:47:36.661" v="165" actId="255"/>
          <ac:spMkLst>
            <pc:docMk/>
            <pc:sldMk cId="2980841278" sldId="330"/>
            <ac:spMk id="3" creationId="{028D2C12-BE4A-7DA1-0626-A513E1BDB786}"/>
          </ac:spMkLst>
        </pc:spChg>
        <pc:graphicFrameChg chg="add mod">
          <ac:chgData name="Artino, Alessandro" userId="813e842c-6d90-48d3-95c3-5829f03d2213" providerId="ADAL" clId="{5163EBB1-D1E6-4C2C-AB0E-8320CD5007C2}" dt="2024-06-13T15:14:08.139" v="67"/>
          <ac:graphicFrameMkLst>
            <pc:docMk/>
            <pc:sldMk cId="2980841278" sldId="330"/>
            <ac:graphicFrameMk id="2" creationId="{A12A08E5-D5B0-6A63-78C4-10527C86792F}"/>
          </ac:graphicFrameMkLst>
        </pc:graphicFrameChg>
        <pc:graphicFrameChg chg="del">
          <ac:chgData name="Artino, Alessandro" userId="813e842c-6d90-48d3-95c3-5829f03d2213" providerId="ADAL" clId="{5163EBB1-D1E6-4C2C-AB0E-8320CD5007C2}" dt="2024-06-13T15:14:07.693" v="65" actId="478"/>
          <ac:graphicFrameMkLst>
            <pc:docMk/>
            <pc:sldMk cId="2980841278" sldId="330"/>
            <ac:graphicFrameMk id="4" creationId="{FAFCD199-08F9-4A42-8752-490AE5D68350}"/>
          </ac:graphicFrameMkLst>
        </pc:graphicFrameChg>
        <pc:picChg chg="add mod">
          <ac:chgData name="Artino, Alessandro" userId="813e842c-6d90-48d3-95c3-5829f03d2213" providerId="ADAL" clId="{5163EBB1-D1E6-4C2C-AB0E-8320CD5007C2}" dt="2024-06-13T15:14:12.873" v="69" actId="1076"/>
          <ac:picMkLst>
            <pc:docMk/>
            <pc:sldMk cId="2980841278" sldId="330"/>
            <ac:picMk id="6" creationId="{83BBC97F-8A87-F8BB-FBDA-9E0D36223FC8}"/>
          </ac:picMkLst>
        </pc:picChg>
      </pc:sldChg>
      <pc:sldChg chg="addSp delSp modSp mod">
        <pc:chgData name="Artino, Alessandro" userId="813e842c-6d90-48d3-95c3-5829f03d2213" providerId="ADAL" clId="{5163EBB1-D1E6-4C2C-AB0E-8320CD5007C2}" dt="2024-06-13T15:18:40.498" v="143" actId="1036"/>
        <pc:sldMkLst>
          <pc:docMk/>
          <pc:sldMk cId="3600446110" sldId="337"/>
        </pc:sldMkLst>
        <pc:graphicFrameChg chg="add mod">
          <ac:chgData name="Artino, Alessandro" userId="813e842c-6d90-48d3-95c3-5829f03d2213" providerId="ADAL" clId="{5163EBB1-D1E6-4C2C-AB0E-8320CD5007C2}" dt="2024-06-13T15:15:56.387" v="95"/>
          <ac:graphicFrameMkLst>
            <pc:docMk/>
            <pc:sldMk cId="3600446110" sldId="337"/>
            <ac:graphicFrameMk id="2" creationId="{E60D038F-0FD8-F908-E5FD-A2E8F959FD8D}"/>
          </ac:graphicFrameMkLst>
        </pc:graphicFrameChg>
        <pc:graphicFrameChg chg="add mod">
          <ac:chgData name="Artino, Alessandro" userId="813e842c-6d90-48d3-95c3-5829f03d2213" providerId="ADAL" clId="{5163EBB1-D1E6-4C2C-AB0E-8320CD5007C2}" dt="2024-06-13T15:15:56.387" v="95"/>
          <ac:graphicFrameMkLst>
            <pc:docMk/>
            <pc:sldMk cId="3600446110" sldId="337"/>
            <ac:graphicFrameMk id="4" creationId="{15E40DA6-6DF8-EF03-1D06-ED901EA43F77}"/>
          </ac:graphicFrameMkLst>
        </pc:graphicFrameChg>
        <pc:graphicFrameChg chg="del">
          <ac:chgData name="Artino, Alessandro" userId="813e842c-6d90-48d3-95c3-5829f03d2213" providerId="ADAL" clId="{5163EBB1-D1E6-4C2C-AB0E-8320CD5007C2}" dt="2024-06-13T15:16:01.432" v="97" actId="478"/>
          <ac:graphicFrameMkLst>
            <pc:docMk/>
            <pc:sldMk cId="3600446110" sldId="337"/>
            <ac:graphicFrameMk id="5" creationId="{D1563B6A-FAFF-4AA0-BA0D-B895D94CD864}"/>
          </ac:graphicFrameMkLst>
        </pc:graphicFrameChg>
        <pc:graphicFrameChg chg="del">
          <ac:chgData name="Artino, Alessandro" userId="813e842c-6d90-48d3-95c3-5829f03d2213" providerId="ADAL" clId="{5163EBB1-D1E6-4C2C-AB0E-8320CD5007C2}" dt="2024-06-13T15:16:02.155" v="98" actId="478"/>
          <ac:graphicFrameMkLst>
            <pc:docMk/>
            <pc:sldMk cId="3600446110" sldId="337"/>
            <ac:graphicFrameMk id="7" creationId="{0BF04C5E-25A5-4E80-9F2F-E86154989518}"/>
          </ac:graphicFrameMkLst>
        </pc:graphicFrameChg>
        <pc:picChg chg="add mod">
          <ac:chgData name="Artino, Alessandro" userId="813e842c-6d90-48d3-95c3-5829f03d2213" providerId="ADAL" clId="{5163EBB1-D1E6-4C2C-AB0E-8320CD5007C2}" dt="2024-06-13T15:18:40.498" v="143" actId="1036"/>
          <ac:picMkLst>
            <pc:docMk/>
            <pc:sldMk cId="3600446110" sldId="337"/>
            <ac:picMk id="6" creationId="{DE853691-EA10-44D1-1B12-BF028354D389}"/>
          </ac:picMkLst>
        </pc:picChg>
      </pc:sldChg>
      <pc:sldChg chg="addSp delSp modSp mod">
        <pc:chgData name="Artino, Alessandro" userId="813e842c-6d90-48d3-95c3-5829f03d2213" providerId="ADAL" clId="{5163EBB1-D1E6-4C2C-AB0E-8320CD5007C2}" dt="2024-06-13T15:22:09.858" v="145" actId="1036"/>
        <pc:sldMkLst>
          <pc:docMk/>
          <pc:sldMk cId="2705573900" sldId="338"/>
        </pc:sldMkLst>
        <pc:graphicFrameChg chg="add mod">
          <ac:chgData name="Artino, Alessandro" userId="813e842c-6d90-48d3-95c3-5829f03d2213" providerId="ADAL" clId="{5163EBB1-D1E6-4C2C-AB0E-8320CD5007C2}" dt="2024-06-13T15:15:20.966" v="89"/>
          <ac:graphicFrameMkLst>
            <pc:docMk/>
            <pc:sldMk cId="2705573900" sldId="338"/>
            <ac:graphicFrameMk id="2" creationId="{C9BB1853-0A2B-8088-1A04-630DEF9011BA}"/>
          </ac:graphicFrameMkLst>
        </pc:graphicFrameChg>
        <pc:graphicFrameChg chg="add mod">
          <ac:chgData name="Artino, Alessandro" userId="813e842c-6d90-48d3-95c3-5829f03d2213" providerId="ADAL" clId="{5163EBB1-D1E6-4C2C-AB0E-8320CD5007C2}" dt="2024-06-13T15:15:20.966" v="89"/>
          <ac:graphicFrameMkLst>
            <pc:docMk/>
            <pc:sldMk cId="2705573900" sldId="338"/>
            <ac:graphicFrameMk id="4" creationId="{B32592A0-F985-25CF-D3D1-205BC56A737A}"/>
          </ac:graphicFrameMkLst>
        </pc:graphicFrameChg>
        <pc:graphicFrameChg chg="del">
          <ac:chgData name="Artino, Alessandro" userId="813e842c-6d90-48d3-95c3-5829f03d2213" providerId="ADAL" clId="{5163EBB1-D1E6-4C2C-AB0E-8320CD5007C2}" dt="2024-06-13T15:15:27.824" v="91" actId="478"/>
          <ac:graphicFrameMkLst>
            <pc:docMk/>
            <pc:sldMk cId="2705573900" sldId="338"/>
            <ac:graphicFrameMk id="6" creationId="{35E8B491-97CB-4BA3-B48E-492720B020CB}"/>
          </ac:graphicFrameMkLst>
        </pc:graphicFrameChg>
        <pc:graphicFrameChg chg="del">
          <ac:chgData name="Artino, Alessandro" userId="813e842c-6d90-48d3-95c3-5829f03d2213" providerId="ADAL" clId="{5163EBB1-D1E6-4C2C-AB0E-8320CD5007C2}" dt="2024-06-13T15:15:32.053" v="92" actId="478"/>
          <ac:graphicFrameMkLst>
            <pc:docMk/>
            <pc:sldMk cId="2705573900" sldId="338"/>
            <ac:graphicFrameMk id="8" creationId="{E0CA34BD-5546-4E7C-B0BF-CFC417DA6C46}"/>
          </ac:graphicFrameMkLst>
        </pc:graphicFrameChg>
        <pc:picChg chg="add mod">
          <ac:chgData name="Artino, Alessandro" userId="813e842c-6d90-48d3-95c3-5829f03d2213" providerId="ADAL" clId="{5163EBB1-D1E6-4C2C-AB0E-8320CD5007C2}" dt="2024-06-13T15:22:09.858" v="145" actId="1036"/>
          <ac:picMkLst>
            <pc:docMk/>
            <pc:sldMk cId="2705573900" sldId="338"/>
            <ac:picMk id="5" creationId="{18AF7DFF-E115-4429-E49E-92296B453A60}"/>
          </ac:picMkLst>
        </pc:picChg>
      </pc:sldChg>
      <pc:sldChg chg="del">
        <pc:chgData name="Artino, Alessandro" userId="813e842c-6d90-48d3-95c3-5829f03d2213" providerId="ADAL" clId="{5163EBB1-D1E6-4C2C-AB0E-8320CD5007C2}" dt="2024-06-13T09:49:27.269" v="15" actId="47"/>
        <pc:sldMkLst>
          <pc:docMk/>
          <pc:sldMk cId="2359911279" sldId="341"/>
        </pc:sldMkLst>
      </pc:sldChg>
      <pc:sldChg chg="add del">
        <pc:chgData name="Artino, Alessandro" userId="813e842c-6d90-48d3-95c3-5829f03d2213" providerId="ADAL" clId="{5163EBB1-D1E6-4C2C-AB0E-8320CD5007C2}" dt="2024-06-13T09:49:25.787" v="14" actId="47"/>
        <pc:sldMkLst>
          <pc:docMk/>
          <pc:sldMk cId="4182804196" sldId="343"/>
        </pc:sldMkLst>
      </pc:sldChg>
      <pc:sldChg chg="del">
        <pc:chgData name="Artino, Alessandro" userId="813e842c-6d90-48d3-95c3-5829f03d2213" providerId="ADAL" clId="{5163EBB1-D1E6-4C2C-AB0E-8320CD5007C2}" dt="2024-06-13T09:49:29.134" v="16" actId="47"/>
        <pc:sldMkLst>
          <pc:docMk/>
          <pc:sldMk cId="1814217439" sldId="344"/>
        </pc:sldMkLst>
      </pc:sldChg>
      <pc:sldChg chg="del">
        <pc:chgData name="Artino, Alessandro" userId="813e842c-6d90-48d3-95c3-5829f03d2213" providerId="ADAL" clId="{5163EBB1-D1E6-4C2C-AB0E-8320CD5007C2}" dt="2024-06-13T09:50:12.110" v="30" actId="47"/>
        <pc:sldMkLst>
          <pc:docMk/>
          <pc:sldMk cId="1279671232" sldId="346"/>
        </pc:sldMkLst>
      </pc:sldChg>
      <pc:sldChg chg="del">
        <pc:chgData name="Artino, Alessandro" userId="813e842c-6d90-48d3-95c3-5829f03d2213" providerId="ADAL" clId="{5163EBB1-D1E6-4C2C-AB0E-8320CD5007C2}" dt="2024-06-13T09:49:44.397" v="22" actId="47"/>
        <pc:sldMkLst>
          <pc:docMk/>
          <pc:sldMk cId="3814655786" sldId="347"/>
        </pc:sldMkLst>
      </pc:sldChg>
      <pc:sldChg chg="addSp delSp modSp mod">
        <pc:chgData name="Artino, Alessandro" userId="813e842c-6d90-48d3-95c3-5829f03d2213" providerId="ADAL" clId="{5163EBB1-D1E6-4C2C-AB0E-8320CD5007C2}" dt="2024-06-13T15:17:17.391" v="126" actId="1076"/>
        <pc:sldMkLst>
          <pc:docMk/>
          <pc:sldMk cId="3968681725" sldId="355"/>
        </pc:sldMkLst>
        <pc:graphicFrameChg chg="add mod">
          <ac:chgData name="Artino, Alessandro" userId="813e842c-6d90-48d3-95c3-5829f03d2213" providerId="ADAL" clId="{5163EBB1-D1E6-4C2C-AB0E-8320CD5007C2}" dt="2024-06-13T15:16:59.990" v="121"/>
          <ac:graphicFrameMkLst>
            <pc:docMk/>
            <pc:sldMk cId="3968681725" sldId="355"/>
            <ac:graphicFrameMk id="2" creationId="{55959DA4-F86F-5E0D-3C2F-C513FC50EB48}"/>
          </ac:graphicFrameMkLst>
        </pc:graphicFrameChg>
        <pc:graphicFrameChg chg="del">
          <ac:chgData name="Artino, Alessandro" userId="813e842c-6d90-48d3-95c3-5829f03d2213" providerId="ADAL" clId="{5163EBB1-D1E6-4C2C-AB0E-8320CD5007C2}" dt="2024-06-13T15:17:06.135" v="123" actId="478"/>
          <ac:graphicFrameMkLst>
            <pc:docMk/>
            <pc:sldMk cId="3968681725" sldId="355"/>
            <ac:graphicFrameMk id="3" creationId="{51C6534C-C1D1-4AE1-A43D-2719D629687A}"/>
          </ac:graphicFrameMkLst>
        </pc:graphicFrameChg>
        <pc:graphicFrameChg chg="add mod">
          <ac:chgData name="Artino, Alessandro" userId="813e842c-6d90-48d3-95c3-5829f03d2213" providerId="ADAL" clId="{5163EBB1-D1E6-4C2C-AB0E-8320CD5007C2}" dt="2024-06-13T15:16:59.990" v="121"/>
          <ac:graphicFrameMkLst>
            <pc:docMk/>
            <pc:sldMk cId="3968681725" sldId="355"/>
            <ac:graphicFrameMk id="5" creationId="{5B7B78F8-1FA8-E068-8A93-C819A1E13C95}"/>
          </ac:graphicFrameMkLst>
        </pc:graphicFrameChg>
        <pc:graphicFrameChg chg="del">
          <ac:chgData name="Artino, Alessandro" userId="813e842c-6d90-48d3-95c3-5829f03d2213" providerId="ADAL" clId="{5163EBB1-D1E6-4C2C-AB0E-8320CD5007C2}" dt="2024-06-13T15:17:08.990" v="124" actId="478"/>
          <ac:graphicFrameMkLst>
            <pc:docMk/>
            <pc:sldMk cId="3968681725" sldId="355"/>
            <ac:graphicFrameMk id="6" creationId="{84ABE61A-328B-4328-A739-0C16BB43BEF1}"/>
          </ac:graphicFrameMkLst>
        </pc:graphicFrameChg>
        <pc:picChg chg="add mod">
          <ac:chgData name="Artino, Alessandro" userId="813e842c-6d90-48d3-95c3-5829f03d2213" providerId="ADAL" clId="{5163EBB1-D1E6-4C2C-AB0E-8320CD5007C2}" dt="2024-06-13T15:17:17.391" v="126" actId="1076"/>
          <ac:picMkLst>
            <pc:docMk/>
            <pc:sldMk cId="3968681725" sldId="355"/>
            <ac:picMk id="7" creationId="{CF9351DA-159D-6BDE-2462-5726198A4C2B}"/>
          </ac:picMkLst>
        </pc:picChg>
      </pc:sldChg>
      <pc:sldChg chg="addSp delSp modSp mod">
        <pc:chgData name="Artino, Alessandro" userId="813e842c-6d90-48d3-95c3-5829f03d2213" providerId="ADAL" clId="{5163EBB1-D1E6-4C2C-AB0E-8320CD5007C2}" dt="2024-06-13T15:17:36.783" v="131" actId="1076"/>
        <pc:sldMkLst>
          <pc:docMk/>
          <pc:sldMk cId="1270048778" sldId="357"/>
        </pc:sldMkLst>
        <pc:graphicFrameChg chg="add mod">
          <ac:chgData name="Artino, Alessandro" userId="813e842c-6d90-48d3-95c3-5829f03d2213" providerId="ADAL" clId="{5163EBB1-D1E6-4C2C-AB0E-8320CD5007C2}" dt="2024-06-13T15:17:26.484" v="127"/>
          <ac:graphicFrameMkLst>
            <pc:docMk/>
            <pc:sldMk cId="1270048778" sldId="357"/>
            <ac:graphicFrameMk id="2" creationId="{972E5786-3119-D892-C1AE-945782EC019B}"/>
          </ac:graphicFrameMkLst>
        </pc:graphicFrameChg>
        <pc:graphicFrameChg chg="add mod">
          <ac:chgData name="Artino, Alessandro" userId="813e842c-6d90-48d3-95c3-5829f03d2213" providerId="ADAL" clId="{5163EBB1-D1E6-4C2C-AB0E-8320CD5007C2}" dt="2024-06-13T15:17:26.484" v="127"/>
          <ac:graphicFrameMkLst>
            <pc:docMk/>
            <pc:sldMk cId="1270048778" sldId="357"/>
            <ac:graphicFrameMk id="3" creationId="{C540AF0F-2620-1D79-A1D7-08230B4E3D23}"/>
          </ac:graphicFrameMkLst>
        </pc:graphicFrameChg>
        <pc:graphicFrameChg chg="del">
          <ac:chgData name="Artino, Alessandro" userId="813e842c-6d90-48d3-95c3-5829f03d2213" providerId="ADAL" clId="{5163EBB1-D1E6-4C2C-AB0E-8320CD5007C2}" dt="2024-06-13T15:17:32.408" v="129" actId="478"/>
          <ac:graphicFrameMkLst>
            <pc:docMk/>
            <pc:sldMk cId="1270048778" sldId="357"/>
            <ac:graphicFrameMk id="5" creationId="{F9D18831-2038-4696-A9B1-AB92300CD3D6}"/>
          </ac:graphicFrameMkLst>
        </pc:graphicFrameChg>
        <pc:graphicFrameChg chg="del">
          <ac:chgData name="Artino, Alessandro" userId="813e842c-6d90-48d3-95c3-5829f03d2213" providerId="ADAL" clId="{5163EBB1-D1E6-4C2C-AB0E-8320CD5007C2}" dt="2024-06-13T15:17:33.948" v="130" actId="478"/>
          <ac:graphicFrameMkLst>
            <pc:docMk/>
            <pc:sldMk cId="1270048778" sldId="357"/>
            <ac:graphicFrameMk id="10" creationId="{2A970C10-DB55-4280-AF52-B5D81D8C0D98}"/>
          </ac:graphicFrameMkLst>
        </pc:graphicFrameChg>
        <pc:picChg chg="add mod">
          <ac:chgData name="Artino, Alessandro" userId="813e842c-6d90-48d3-95c3-5829f03d2213" providerId="ADAL" clId="{5163EBB1-D1E6-4C2C-AB0E-8320CD5007C2}" dt="2024-06-13T15:17:36.783" v="131" actId="1076"/>
          <ac:picMkLst>
            <pc:docMk/>
            <pc:sldMk cId="1270048778" sldId="357"/>
            <ac:picMk id="6" creationId="{5BBF6693-2AD0-2805-A2E4-219E3C74D72E}"/>
          </ac:picMkLst>
        </pc:picChg>
      </pc:sldChg>
      <pc:sldChg chg="addSp delSp modSp mod">
        <pc:chgData name="Artino, Alessandro" userId="813e842c-6d90-48d3-95c3-5829f03d2213" providerId="ADAL" clId="{5163EBB1-D1E6-4C2C-AB0E-8320CD5007C2}" dt="2024-06-13T15:22:38.394" v="164" actId="1037"/>
        <pc:sldMkLst>
          <pc:docMk/>
          <pc:sldMk cId="3211318264" sldId="363"/>
        </pc:sldMkLst>
        <pc:graphicFrameChg chg="add mod">
          <ac:chgData name="Artino, Alessandro" userId="813e842c-6d90-48d3-95c3-5829f03d2213" providerId="ADAL" clId="{5163EBB1-D1E6-4C2C-AB0E-8320CD5007C2}" dt="2024-06-13T15:17:54.347" v="132"/>
          <ac:graphicFrameMkLst>
            <pc:docMk/>
            <pc:sldMk cId="3211318264" sldId="363"/>
            <ac:graphicFrameMk id="2" creationId="{F41ACAD4-D03D-E9D9-1F0F-7AD257F84A34}"/>
          </ac:graphicFrameMkLst>
        </pc:graphicFrameChg>
        <pc:graphicFrameChg chg="add mod">
          <ac:chgData name="Artino, Alessandro" userId="813e842c-6d90-48d3-95c3-5829f03d2213" providerId="ADAL" clId="{5163EBB1-D1E6-4C2C-AB0E-8320CD5007C2}" dt="2024-06-13T15:17:54.347" v="132"/>
          <ac:graphicFrameMkLst>
            <pc:docMk/>
            <pc:sldMk cId="3211318264" sldId="363"/>
            <ac:graphicFrameMk id="4" creationId="{9D977C14-BC17-7985-F964-CD9A6BEAF769}"/>
          </ac:graphicFrameMkLst>
        </pc:graphicFrameChg>
        <pc:graphicFrameChg chg="add mod">
          <ac:chgData name="Artino, Alessandro" userId="813e842c-6d90-48d3-95c3-5829f03d2213" providerId="ADAL" clId="{5163EBB1-D1E6-4C2C-AB0E-8320CD5007C2}" dt="2024-06-13T15:17:54.347" v="132"/>
          <ac:graphicFrameMkLst>
            <pc:docMk/>
            <pc:sldMk cId="3211318264" sldId="363"/>
            <ac:graphicFrameMk id="5" creationId="{2972C69F-76F6-0BD1-251D-40818D35A078}"/>
          </ac:graphicFrameMkLst>
        </pc:graphicFrameChg>
        <pc:graphicFrameChg chg="del modGraphic">
          <ac:chgData name="Artino, Alessandro" userId="813e842c-6d90-48d3-95c3-5829f03d2213" providerId="ADAL" clId="{5163EBB1-D1E6-4C2C-AB0E-8320CD5007C2}" dt="2024-06-13T15:18:08.911" v="135" actId="478"/>
          <ac:graphicFrameMkLst>
            <pc:docMk/>
            <pc:sldMk cId="3211318264" sldId="363"/>
            <ac:graphicFrameMk id="8" creationId="{B9B86501-09EF-4E72-B359-D58D756FE4AD}"/>
          </ac:graphicFrameMkLst>
        </pc:graphicFrameChg>
        <pc:graphicFrameChg chg="del">
          <ac:chgData name="Artino, Alessandro" userId="813e842c-6d90-48d3-95c3-5829f03d2213" providerId="ADAL" clId="{5163EBB1-D1E6-4C2C-AB0E-8320CD5007C2}" dt="2024-06-13T15:18:10.990" v="136" actId="478"/>
          <ac:graphicFrameMkLst>
            <pc:docMk/>
            <pc:sldMk cId="3211318264" sldId="363"/>
            <ac:graphicFrameMk id="11" creationId="{B628A5EF-E778-4E7F-83D4-D7228657BBB3}"/>
          </ac:graphicFrameMkLst>
        </pc:graphicFrameChg>
        <pc:graphicFrameChg chg="del">
          <ac:chgData name="Artino, Alessandro" userId="813e842c-6d90-48d3-95c3-5829f03d2213" providerId="ADAL" clId="{5163EBB1-D1E6-4C2C-AB0E-8320CD5007C2}" dt="2024-06-13T15:18:12.589" v="137" actId="478"/>
          <ac:graphicFrameMkLst>
            <pc:docMk/>
            <pc:sldMk cId="3211318264" sldId="363"/>
            <ac:graphicFrameMk id="14" creationId="{6F262BFE-83C0-4DBB-AF5C-EAA5709E4FDF}"/>
          </ac:graphicFrameMkLst>
        </pc:graphicFrameChg>
        <pc:picChg chg="add mod">
          <ac:chgData name="Artino, Alessandro" userId="813e842c-6d90-48d3-95c3-5829f03d2213" providerId="ADAL" clId="{5163EBB1-D1E6-4C2C-AB0E-8320CD5007C2}" dt="2024-06-13T15:22:38.394" v="164" actId="1037"/>
          <ac:picMkLst>
            <pc:docMk/>
            <pc:sldMk cId="3211318264" sldId="363"/>
            <ac:picMk id="6" creationId="{BB0BE2C6-4088-D7F2-BC38-F8207BF8D8CB}"/>
          </ac:picMkLst>
        </pc:picChg>
      </pc:sldChg>
      <pc:sldChg chg="addSp delSp modSp mod">
        <pc:chgData name="Artino, Alessandro" userId="813e842c-6d90-48d3-95c3-5829f03d2213" providerId="ADAL" clId="{5163EBB1-D1E6-4C2C-AB0E-8320CD5007C2}" dt="2024-06-13T15:15:02.903" v="88" actId="478"/>
        <pc:sldMkLst>
          <pc:docMk/>
          <pc:sldMk cId="396082652" sldId="368"/>
        </pc:sldMkLst>
        <pc:graphicFrameChg chg="add mod">
          <ac:chgData name="Artino, Alessandro" userId="813e842c-6d90-48d3-95c3-5829f03d2213" providerId="ADAL" clId="{5163EBB1-D1E6-4C2C-AB0E-8320CD5007C2}" dt="2024-06-13T15:14:23.633" v="71"/>
          <ac:graphicFrameMkLst>
            <pc:docMk/>
            <pc:sldMk cId="396082652" sldId="368"/>
            <ac:graphicFrameMk id="2" creationId="{CB542624-05E1-707A-0E36-56D1AF62BC4C}"/>
          </ac:graphicFrameMkLst>
        </pc:graphicFrameChg>
        <pc:graphicFrameChg chg="add mod">
          <ac:chgData name="Artino, Alessandro" userId="813e842c-6d90-48d3-95c3-5829f03d2213" providerId="ADAL" clId="{5163EBB1-D1E6-4C2C-AB0E-8320CD5007C2}" dt="2024-06-13T15:14:35.409" v="76"/>
          <ac:graphicFrameMkLst>
            <pc:docMk/>
            <pc:sldMk cId="396082652" sldId="368"/>
            <ac:graphicFrameMk id="4" creationId="{DE178608-2F08-CF17-0B6D-4F77C88741CB}"/>
          </ac:graphicFrameMkLst>
        </pc:graphicFrameChg>
        <pc:graphicFrameChg chg="add mod">
          <ac:chgData name="Artino, Alessandro" userId="813e842c-6d90-48d3-95c3-5829f03d2213" providerId="ADAL" clId="{5163EBB1-D1E6-4C2C-AB0E-8320CD5007C2}" dt="2024-06-13T15:14:46.170" v="81"/>
          <ac:graphicFrameMkLst>
            <pc:docMk/>
            <pc:sldMk cId="396082652" sldId="368"/>
            <ac:graphicFrameMk id="7" creationId="{0D5F9754-595F-868B-3387-5AB26A5EBE4F}"/>
          </ac:graphicFrameMkLst>
        </pc:graphicFrameChg>
        <pc:graphicFrameChg chg="add del">
          <ac:chgData name="Artino, Alessandro" userId="813e842c-6d90-48d3-95c3-5829f03d2213" providerId="ADAL" clId="{5163EBB1-D1E6-4C2C-AB0E-8320CD5007C2}" dt="2024-06-13T15:14:29.036" v="74" actId="478"/>
          <ac:graphicFrameMkLst>
            <pc:docMk/>
            <pc:sldMk cId="396082652" sldId="368"/>
            <ac:graphicFrameMk id="8" creationId="{7FADA3E6-F534-4397-AD4F-18B752AEE1DF}"/>
          </ac:graphicFrameMkLst>
        </pc:graphicFrameChg>
        <pc:graphicFrameChg chg="add mod">
          <ac:chgData name="Artino, Alessandro" userId="813e842c-6d90-48d3-95c3-5829f03d2213" providerId="ADAL" clId="{5163EBB1-D1E6-4C2C-AB0E-8320CD5007C2}" dt="2024-06-13T15:14:59.704" v="86"/>
          <ac:graphicFrameMkLst>
            <pc:docMk/>
            <pc:sldMk cId="396082652" sldId="368"/>
            <ac:graphicFrameMk id="10" creationId="{82B015E7-D9F4-C139-37E5-7A1EDC42B704}"/>
          </ac:graphicFrameMkLst>
        </pc:graphicFrameChg>
        <pc:picChg chg="add">
          <ac:chgData name="Artino, Alessandro" userId="813e842c-6d90-48d3-95c3-5829f03d2213" providerId="ADAL" clId="{5163EBB1-D1E6-4C2C-AB0E-8320CD5007C2}" dt="2024-06-13T15:14:25.659" v="72"/>
          <ac:picMkLst>
            <pc:docMk/>
            <pc:sldMk cId="396082652" sldId="368"/>
            <ac:picMk id="3" creationId="{069D4804-8D02-8EEA-5E83-5BFF9D1DB076}"/>
          </ac:picMkLst>
        </pc:picChg>
        <pc:picChg chg="add del mod">
          <ac:chgData name="Artino, Alessandro" userId="813e842c-6d90-48d3-95c3-5829f03d2213" providerId="ADAL" clId="{5163EBB1-D1E6-4C2C-AB0E-8320CD5007C2}" dt="2024-06-13T15:14:40.776" v="79" actId="478"/>
          <ac:picMkLst>
            <pc:docMk/>
            <pc:sldMk cId="396082652" sldId="368"/>
            <ac:picMk id="6" creationId="{83E757FC-E4F6-E1A6-3C8B-083A40807906}"/>
          </ac:picMkLst>
        </pc:picChg>
        <pc:picChg chg="add del mod">
          <ac:chgData name="Artino, Alessandro" userId="813e842c-6d90-48d3-95c3-5829f03d2213" providerId="ADAL" clId="{5163EBB1-D1E6-4C2C-AB0E-8320CD5007C2}" dt="2024-06-13T15:14:52.380" v="84" actId="478"/>
          <ac:picMkLst>
            <pc:docMk/>
            <pc:sldMk cId="396082652" sldId="368"/>
            <ac:picMk id="9" creationId="{01AA3238-BE0A-511E-4136-3F382436288D}"/>
          </ac:picMkLst>
        </pc:picChg>
        <pc:picChg chg="add del">
          <ac:chgData name="Artino, Alessandro" userId="813e842c-6d90-48d3-95c3-5829f03d2213" providerId="ADAL" clId="{5163EBB1-D1E6-4C2C-AB0E-8320CD5007C2}" dt="2024-06-13T15:15:02.903" v="88" actId="478"/>
          <ac:picMkLst>
            <pc:docMk/>
            <pc:sldMk cId="396082652" sldId="368"/>
            <ac:picMk id="11" creationId="{9D6DADD8-E82F-C641-168E-F13D282BAAD8}"/>
          </ac:picMkLst>
        </pc:picChg>
      </pc:sldChg>
      <pc:sldChg chg="addSp delSp modSp add mod">
        <pc:chgData name="Artino, Alessandro" userId="813e842c-6d90-48d3-95c3-5829f03d2213" providerId="ADAL" clId="{5163EBB1-D1E6-4C2C-AB0E-8320CD5007C2}" dt="2024-06-13T09:48:30.005" v="4"/>
        <pc:sldMkLst>
          <pc:docMk/>
          <pc:sldMk cId="1006828824" sldId="369"/>
        </pc:sldMkLst>
        <pc:graphicFrameChg chg="add mod">
          <ac:chgData name="Artino, Alessandro" userId="813e842c-6d90-48d3-95c3-5829f03d2213" providerId="ADAL" clId="{5163EBB1-D1E6-4C2C-AB0E-8320CD5007C2}" dt="2024-06-13T09:48:27.894" v="3"/>
          <ac:graphicFrameMkLst>
            <pc:docMk/>
            <pc:sldMk cId="1006828824" sldId="369"/>
            <ac:graphicFrameMk id="3" creationId="{194B89D9-8FF3-1E47-9BE7-5A4F84294D91}"/>
          </ac:graphicFrameMkLst>
        </pc:graphicFrameChg>
        <pc:graphicFrameChg chg="del">
          <ac:chgData name="Artino, Alessandro" userId="813e842c-6d90-48d3-95c3-5829f03d2213" providerId="ADAL" clId="{5163EBB1-D1E6-4C2C-AB0E-8320CD5007C2}" dt="2024-06-13T09:48:24.384" v="1" actId="478"/>
          <ac:graphicFrameMkLst>
            <pc:docMk/>
            <pc:sldMk cId="1006828824" sldId="369"/>
            <ac:graphicFrameMk id="4" creationId="{C6DD2F6C-7F28-4922-97CB-B931D60D71E7}"/>
          </ac:graphicFrameMkLst>
        </pc:graphicFrameChg>
        <pc:picChg chg="add">
          <ac:chgData name="Artino, Alessandro" userId="813e842c-6d90-48d3-95c3-5829f03d2213" providerId="ADAL" clId="{5163EBB1-D1E6-4C2C-AB0E-8320CD5007C2}" dt="2024-06-13T09:48:30.005" v="4"/>
          <ac:picMkLst>
            <pc:docMk/>
            <pc:sldMk cId="1006828824" sldId="369"/>
            <ac:picMk id="5" creationId="{105BF437-5E5D-A189-747F-CBF4C70C7373}"/>
          </ac:picMkLst>
        </pc:picChg>
      </pc:sldChg>
      <pc:sldChg chg="addSp delSp modSp add mod">
        <pc:chgData name="Artino, Alessandro" userId="813e842c-6d90-48d3-95c3-5829f03d2213" providerId="ADAL" clId="{5163EBB1-D1E6-4C2C-AB0E-8320CD5007C2}" dt="2024-06-13T09:49:22.824" v="13" actId="1076"/>
        <pc:sldMkLst>
          <pc:docMk/>
          <pc:sldMk cId="57652710" sldId="370"/>
        </pc:sldMkLst>
        <pc:graphicFrameChg chg="add mod">
          <ac:chgData name="Artino, Alessandro" userId="813e842c-6d90-48d3-95c3-5829f03d2213" providerId="ADAL" clId="{5163EBB1-D1E6-4C2C-AB0E-8320CD5007C2}" dt="2024-06-13T09:49:06.423" v="11"/>
          <ac:graphicFrameMkLst>
            <pc:docMk/>
            <pc:sldMk cId="57652710" sldId="370"/>
            <ac:graphicFrameMk id="4" creationId="{3A54DBE7-6738-B0AF-C062-8E113561297C}"/>
          </ac:graphicFrameMkLst>
        </pc:graphicFrameChg>
        <pc:graphicFrameChg chg="del">
          <ac:chgData name="Artino, Alessandro" userId="813e842c-6d90-48d3-95c3-5829f03d2213" providerId="ADAL" clId="{5163EBB1-D1E6-4C2C-AB0E-8320CD5007C2}" dt="2024-06-13T09:49:02.739" v="9" actId="478"/>
          <ac:graphicFrameMkLst>
            <pc:docMk/>
            <pc:sldMk cId="57652710" sldId="370"/>
            <ac:graphicFrameMk id="5" creationId="{00E23F5B-1C88-4EF1-B622-A367C8634015}"/>
          </ac:graphicFrameMkLst>
        </pc:graphicFrameChg>
        <pc:picChg chg="add mod">
          <ac:chgData name="Artino, Alessandro" userId="813e842c-6d90-48d3-95c3-5829f03d2213" providerId="ADAL" clId="{5163EBB1-D1E6-4C2C-AB0E-8320CD5007C2}" dt="2024-06-13T09:49:22.824" v="13" actId="1076"/>
          <ac:picMkLst>
            <pc:docMk/>
            <pc:sldMk cId="57652710" sldId="370"/>
            <ac:picMk id="6" creationId="{82F51FF6-0454-D5FC-9A55-41D1C7562D48}"/>
          </ac:picMkLst>
        </pc:picChg>
      </pc:sldChg>
      <pc:sldChg chg="addSp delSp modSp add mod">
        <pc:chgData name="Artino, Alessandro" userId="813e842c-6d90-48d3-95c3-5829f03d2213" providerId="ADAL" clId="{5163EBB1-D1E6-4C2C-AB0E-8320CD5007C2}" dt="2024-06-13T15:01:55.752" v="36" actId="1076"/>
        <pc:sldMkLst>
          <pc:docMk/>
          <pc:sldMk cId="2168768425" sldId="371"/>
        </pc:sldMkLst>
        <pc:graphicFrameChg chg="add mod">
          <ac:chgData name="Artino, Alessandro" userId="813e842c-6d90-48d3-95c3-5829f03d2213" providerId="ADAL" clId="{5163EBB1-D1E6-4C2C-AB0E-8320CD5007C2}" dt="2024-06-13T09:49:38.796" v="20"/>
          <ac:graphicFrameMkLst>
            <pc:docMk/>
            <pc:sldMk cId="2168768425" sldId="371"/>
            <ac:graphicFrameMk id="4" creationId="{D2201BFD-6ECD-BA0C-93DC-8590B01EF1C6}"/>
          </ac:graphicFrameMkLst>
        </pc:graphicFrameChg>
        <pc:graphicFrameChg chg="del">
          <ac:chgData name="Artino, Alessandro" userId="813e842c-6d90-48d3-95c3-5829f03d2213" providerId="ADAL" clId="{5163EBB1-D1E6-4C2C-AB0E-8320CD5007C2}" dt="2024-06-13T09:49:35.658" v="18" actId="478"/>
          <ac:graphicFrameMkLst>
            <pc:docMk/>
            <pc:sldMk cId="2168768425" sldId="371"/>
            <ac:graphicFrameMk id="5" creationId="{2FB1391A-9EF3-4FFC-9821-29A1B4E4C566}"/>
          </ac:graphicFrameMkLst>
        </pc:graphicFrameChg>
        <pc:graphicFrameChg chg="add mod">
          <ac:chgData name="Artino, Alessandro" userId="813e842c-6d90-48d3-95c3-5829f03d2213" providerId="ADAL" clId="{5163EBB1-D1E6-4C2C-AB0E-8320CD5007C2}" dt="2024-06-13T15:01:41.069" v="33"/>
          <ac:graphicFrameMkLst>
            <pc:docMk/>
            <pc:sldMk cId="2168768425" sldId="371"/>
            <ac:graphicFrameMk id="7" creationId="{1D099EF3-DEAB-1DAE-DFE3-EBEF92DD1186}"/>
          </ac:graphicFrameMkLst>
        </pc:graphicFrameChg>
        <pc:picChg chg="add del mod">
          <ac:chgData name="Artino, Alessandro" userId="813e842c-6d90-48d3-95c3-5829f03d2213" providerId="ADAL" clId="{5163EBB1-D1E6-4C2C-AB0E-8320CD5007C2}" dt="2024-06-13T15:01:32.946" v="31" actId="478"/>
          <ac:picMkLst>
            <pc:docMk/>
            <pc:sldMk cId="2168768425" sldId="371"/>
            <ac:picMk id="6" creationId="{76C2D548-ADBF-A50F-BFC7-5D7C0406DA91}"/>
          </ac:picMkLst>
        </pc:picChg>
        <pc:picChg chg="add mod">
          <ac:chgData name="Artino, Alessandro" userId="813e842c-6d90-48d3-95c3-5829f03d2213" providerId="ADAL" clId="{5163EBB1-D1E6-4C2C-AB0E-8320CD5007C2}" dt="2024-06-13T15:01:55.752" v="36" actId="1076"/>
          <ac:picMkLst>
            <pc:docMk/>
            <pc:sldMk cId="2168768425" sldId="371"/>
            <ac:picMk id="8" creationId="{16E23E55-87C7-6DB1-688E-FD7AC391FB3C}"/>
          </ac:picMkLst>
        </pc:picChg>
      </pc:sldChg>
      <pc:sldChg chg="addSp delSp modSp add mod">
        <pc:chgData name="Artino, Alessandro" userId="813e842c-6d90-48d3-95c3-5829f03d2213" providerId="ADAL" clId="{5163EBB1-D1E6-4C2C-AB0E-8320CD5007C2}" dt="2024-06-13T15:02:13.375" v="41" actId="1076"/>
        <pc:sldMkLst>
          <pc:docMk/>
          <pc:sldMk cId="3209651644" sldId="372"/>
        </pc:sldMkLst>
        <pc:graphicFrameChg chg="add mod">
          <ac:chgData name="Artino, Alessandro" userId="813e842c-6d90-48d3-95c3-5829f03d2213" providerId="ADAL" clId="{5163EBB1-D1E6-4C2C-AB0E-8320CD5007C2}" dt="2024-06-13T09:50:01.669" v="27"/>
          <ac:graphicFrameMkLst>
            <pc:docMk/>
            <pc:sldMk cId="3209651644" sldId="372"/>
            <ac:graphicFrameMk id="4" creationId="{D278D495-458E-1D2F-FBC4-7727E17BA3F8}"/>
          </ac:graphicFrameMkLst>
        </pc:graphicFrameChg>
        <pc:graphicFrameChg chg="del">
          <ac:chgData name="Artino, Alessandro" userId="813e842c-6d90-48d3-95c3-5829f03d2213" providerId="ADAL" clId="{5163EBB1-D1E6-4C2C-AB0E-8320CD5007C2}" dt="2024-06-13T09:49:58.294" v="25" actId="478"/>
          <ac:graphicFrameMkLst>
            <pc:docMk/>
            <pc:sldMk cId="3209651644" sldId="372"/>
            <ac:graphicFrameMk id="5" creationId="{101B02FF-E244-4510-B0ED-C9A2E81994BF}"/>
          </ac:graphicFrameMkLst>
        </pc:graphicFrameChg>
        <pc:graphicFrameChg chg="add mod">
          <ac:chgData name="Artino, Alessandro" userId="813e842c-6d90-48d3-95c3-5829f03d2213" providerId="ADAL" clId="{5163EBB1-D1E6-4C2C-AB0E-8320CD5007C2}" dt="2024-06-13T15:02:07.573" v="39"/>
          <ac:graphicFrameMkLst>
            <pc:docMk/>
            <pc:sldMk cId="3209651644" sldId="372"/>
            <ac:graphicFrameMk id="7" creationId="{C1990BE6-07FA-5E18-592C-E3EACE0E8C89}"/>
          </ac:graphicFrameMkLst>
        </pc:graphicFrameChg>
        <pc:picChg chg="add del mod">
          <ac:chgData name="Artino, Alessandro" userId="813e842c-6d90-48d3-95c3-5829f03d2213" providerId="ADAL" clId="{5163EBB1-D1E6-4C2C-AB0E-8320CD5007C2}" dt="2024-06-13T15:02:02.858" v="37" actId="478"/>
          <ac:picMkLst>
            <pc:docMk/>
            <pc:sldMk cId="3209651644" sldId="372"/>
            <ac:picMk id="6" creationId="{6641F2B5-C498-7803-333B-240342D79379}"/>
          </ac:picMkLst>
        </pc:picChg>
        <pc:picChg chg="add mod">
          <ac:chgData name="Artino, Alessandro" userId="813e842c-6d90-48d3-95c3-5829f03d2213" providerId="ADAL" clId="{5163EBB1-D1E6-4C2C-AB0E-8320CD5007C2}" dt="2024-06-13T15:02:13.375" v="41" actId="1076"/>
          <ac:picMkLst>
            <pc:docMk/>
            <pc:sldMk cId="3209651644" sldId="372"/>
            <ac:picMk id="8" creationId="{C32FCF41-AF8C-5FF6-FCCA-6CDDD4491F25}"/>
          </ac:picMkLst>
        </pc:picChg>
      </pc:sldChg>
    </pc:docChg>
  </pc:docChgLst>
  <pc:docChgLst>
    <pc:chgData name="Artino, Alessandro" userId="813e842c-6d90-48d3-95c3-5829f03d2213" providerId="ADAL" clId="{651BBE6C-1565-40D0-8F55-084F41D955F1}"/>
    <pc:docChg chg="undo custSel modSld">
      <pc:chgData name="Artino, Alessandro" userId="813e842c-6d90-48d3-95c3-5829f03d2213" providerId="ADAL" clId="{651BBE6C-1565-40D0-8F55-084F41D955F1}" dt="2024-06-13T09:36:18.699" v="141" actId="27918"/>
      <pc:docMkLst>
        <pc:docMk/>
      </pc:docMkLst>
      <pc:sldChg chg="modSp">
        <pc:chgData name="Artino, Alessandro" userId="813e842c-6d90-48d3-95c3-5829f03d2213" providerId="ADAL" clId="{651BBE6C-1565-40D0-8F55-084F41D955F1}" dt="2024-06-13T09:24:57.574" v="50" actId="403"/>
        <pc:sldMkLst>
          <pc:docMk/>
          <pc:sldMk cId="2463904702" sldId="302"/>
        </pc:sldMkLst>
        <pc:graphicFrameChg chg="mod">
          <ac:chgData name="Artino, Alessandro" userId="813e842c-6d90-48d3-95c3-5829f03d2213" providerId="ADAL" clId="{651BBE6C-1565-40D0-8F55-084F41D955F1}" dt="2024-06-13T09:24:57.574" v="50" actId="403"/>
          <ac:graphicFrameMkLst>
            <pc:docMk/>
            <pc:sldMk cId="2463904702" sldId="302"/>
            <ac:graphicFrameMk id="5" creationId="{7824333D-70E7-463C-B63A-7186C7FDD3C1}"/>
          </ac:graphicFrameMkLst>
        </pc:graphicFrameChg>
      </pc:sldChg>
      <pc:sldChg chg="modSp mod">
        <pc:chgData name="Artino, Alessandro" userId="813e842c-6d90-48d3-95c3-5829f03d2213" providerId="ADAL" clId="{651BBE6C-1565-40D0-8F55-084F41D955F1}" dt="2024-06-13T09:25:21.181" v="57"/>
        <pc:sldMkLst>
          <pc:docMk/>
          <pc:sldMk cId="2460756616" sldId="303"/>
        </pc:sldMkLst>
        <pc:graphicFrameChg chg="mod">
          <ac:chgData name="Artino, Alessandro" userId="813e842c-6d90-48d3-95c3-5829f03d2213" providerId="ADAL" clId="{651BBE6C-1565-40D0-8F55-084F41D955F1}" dt="2024-06-13T09:25:21.181" v="57"/>
          <ac:graphicFrameMkLst>
            <pc:docMk/>
            <pc:sldMk cId="2460756616" sldId="303"/>
            <ac:graphicFrameMk id="3" creationId="{94F9B8CA-9D51-4DDB-BA3C-C0119D3E47FC}"/>
          </ac:graphicFrameMkLst>
        </pc:graphicFrameChg>
      </pc:sldChg>
      <pc:sldChg chg="modSp mod">
        <pc:chgData name="Artino, Alessandro" userId="813e842c-6d90-48d3-95c3-5829f03d2213" providerId="ADAL" clId="{651BBE6C-1565-40D0-8F55-084F41D955F1}" dt="2024-06-13T09:13:37.324" v="8" actId="404"/>
        <pc:sldMkLst>
          <pc:docMk/>
          <pc:sldMk cId="3375524005" sldId="324"/>
        </pc:sldMkLst>
        <pc:graphicFrameChg chg="mod">
          <ac:chgData name="Artino, Alessandro" userId="813e842c-6d90-48d3-95c3-5829f03d2213" providerId="ADAL" clId="{651BBE6C-1565-40D0-8F55-084F41D955F1}" dt="2024-06-13T09:13:37.324" v="8" actId="404"/>
          <ac:graphicFrameMkLst>
            <pc:docMk/>
            <pc:sldMk cId="3375524005" sldId="324"/>
            <ac:graphicFrameMk id="4" creationId="{C6DD2F6C-7F28-4922-97CB-B931D60D71E7}"/>
          </ac:graphicFrameMkLst>
        </pc:graphicFrameChg>
      </pc:sldChg>
      <pc:sldChg chg="modSp">
        <pc:chgData name="Artino, Alessandro" userId="813e842c-6d90-48d3-95c3-5829f03d2213" providerId="ADAL" clId="{651BBE6C-1565-40D0-8F55-084F41D955F1}" dt="2024-06-13T09:23:31.820" v="46"/>
        <pc:sldMkLst>
          <pc:docMk/>
          <pc:sldMk cId="2341897241" sldId="326"/>
        </pc:sldMkLst>
        <pc:graphicFrameChg chg="mod">
          <ac:chgData name="Artino, Alessandro" userId="813e842c-6d90-48d3-95c3-5829f03d2213" providerId="ADAL" clId="{651BBE6C-1565-40D0-8F55-084F41D955F1}" dt="2024-06-13T09:23:31.820" v="46"/>
          <ac:graphicFrameMkLst>
            <pc:docMk/>
            <pc:sldMk cId="2341897241" sldId="326"/>
            <ac:graphicFrameMk id="5" creationId="{C2A8BFB3-266E-D947-FC6C-12EF8118C59F}"/>
          </ac:graphicFrameMkLst>
        </pc:graphicFrameChg>
      </pc:sldChg>
      <pc:sldChg chg="modSp">
        <pc:chgData name="Artino, Alessandro" userId="813e842c-6d90-48d3-95c3-5829f03d2213" providerId="ADAL" clId="{651BBE6C-1565-40D0-8F55-084F41D955F1}" dt="2024-06-13T09:34:39.479" v="139"/>
        <pc:sldMkLst>
          <pc:docMk/>
          <pc:sldMk cId="2953647958" sldId="328"/>
        </pc:sldMkLst>
        <pc:graphicFrameChg chg="mod">
          <ac:chgData name="Artino, Alessandro" userId="813e842c-6d90-48d3-95c3-5829f03d2213" providerId="ADAL" clId="{651BBE6C-1565-40D0-8F55-084F41D955F1}" dt="2024-06-13T09:34:39.479" v="139"/>
          <ac:graphicFrameMkLst>
            <pc:docMk/>
            <pc:sldMk cId="2953647958" sldId="328"/>
            <ac:graphicFrameMk id="5" creationId="{822B52FC-E345-B71C-FCFB-98E0ADEF3377}"/>
          </ac:graphicFrameMkLst>
        </pc:graphicFrameChg>
      </pc:sldChg>
      <pc:sldChg chg="modSp mod">
        <pc:chgData name="Artino, Alessandro" userId="813e842c-6d90-48d3-95c3-5829f03d2213" providerId="ADAL" clId="{651BBE6C-1565-40D0-8F55-084F41D955F1}" dt="2024-06-13T09:36:18.699" v="141" actId="27918"/>
        <pc:sldMkLst>
          <pc:docMk/>
          <pc:sldMk cId="2980841278" sldId="330"/>
        </pc:sldMkLst>
        <pc:spChg chg="mod">
          <ac:chgData name="Artino, Alessandro" userId="813e842c-6d90-48d3-95c3-5829f03d2213" providerId="ADAL" clId="{651BBE6C-1565-40D0-8F55-084F41D955F1}" dt="2024-06-13T09:22:00.762" v="40" actId="20577"/>
          <ac:spMkLst>
            <pc:docMk/>
            <pc:sldMk cId="2980841278" sldId="330"/>
            <ac:spMk id="3" creationId="{028D2C12-BE4A-7DA1-0626-A513E1BDB786}"/>
          </ac:spMkLst>
        </pc:spChg>
        <pc:graphicFrameChg chg="mod">
          <ac:chgData name="Artino, Alessandro" userId="813e842c-6d90-48d3-95c3-5829f03d2213" providerId="ADAL" clId="{651BBE6C-1565-40D0-8F55-084F41D955F1}" dt="2024-06-13T09:21:46.453" v="35" actId="1076"/>
          <ac:graphicFrameMkLst>
            <pc:docMk/>
            <pc:sldMk cId="2980841278" sldId="330"/>
            <ac:graphicFrameMk id="4" creationId="{FAFCD199-08F9-4A42-8752-490AE5D68350}"/>
          </ac:graphicFrameMkLst>
        </pc:graphicFrameChg>
      </pc:sldChg>
      <pc:sldChg chg="modSp mod">
        <pc:chgData name="Artino, Alessandro" userId="813e842c-6d90-48d3-95c3-5829f03d2213" providerId="ADAL" clId="{651BBE6C-1565-40D0-8F55-084F41D955F1}" dt="2024-06-13T09:34:08.861" v="136" actId="255"/>
        <pc:sldMkLst>
          <pc:docMk/>
          <pc:sldMk cId="2705573900" sldId="338"/>
        </pc:sldMkLst>
        <pc:graphicFrameChg chg="modGraphic">
          <ac:chgData name="Artino, Alessandro" userId="813e842c-6d90-48d3-95c3-5829f03d2213" providerId="ADAL" clId="{651BBE6C-1565-40D0-8F55-084F41D955F1}" dt="2024-06-13T09:34:08.861" v="136" actId="255"/>
          <ac:graphicFrameMkLst>
            <pc:docMk/>
            <pc:sldMk cId="2705573900" sldId="338"/>
            <ac:graphicFrameMk id="6" creationId="{35E8B491-97CB-4BA3-B48E-492720B020CB}"/>
          </ac:graphicFrameMkLst>
        </pc:graphicFrameChg>
      </pc:sldChg>
      <pc:sldChg chg="mod">
        <pc:chgData name="Artino, Alessandro" userId="813e842c-6d90-48d3-95c3-5829f03d2213" providerId="ADAL" clId="{651BBE6C-1565-40D0-8F55-084F41D955F1}" dt="2024-06-13T09:12:20.127" v="2" actId="27918"/>
        <pc:sldMkLst>
          <pc:docMk/>
          <pc:sldMk cId="3814655786" sldId="347"/>
        </pc:sldMkLst>
      </pc:sldChg>
      <pc:sldChg chg="modSp mod">
        <pc:chgData name="Artino, Alessandro" userId="813e842c-6d90-48d3-95c3-5829f03d2213" providerId="ADAL" clId="{651BBE6C-1565-40D0-8F55-084F41D955F1}" dt="2024-06-13T09:30:50.789" v="84" actId="404"/>
        <pc:sldMkLst>
          <pc:docMk/>
          <pc:sldMk cId="3968681725" sldId="355"/>
        </pc:sldMkLst>
        <pc:graphicFrameChg chg="modGraphic">
          <ac:chgData name="Artino, Alessandro" userId="813e842c-6d90-48d3-95c3-5829f03d2213" providerId="ADAL" clId="{651BBE6C-1565-40D0-8F55-084F41D955F1}" dt="2024-06-13T09:30:50.789" v="84" actId="404"/>
          <ac:graphicFrameMkLst>
            <pc:docMk/>
            <pc:sldMk cId="3968681725" sldId="355"/>
            <ac:graphicFrameMk id="6" creationId="{84ABE61A-328B-4328-A739-0C16BB43BEF1}"/>
          </ac:graphicFrameMkLst>
        </pc:graphicFrameChg>
      </pc:sldChg>
      <pc:sldChg chg="modSp mod">
        <pc:chgData name="Artino, Alessandro" userId="813e842c-6d90-48d3-95c3-5829f03d2213" providerId="ADAL" clId="{651BBE6C-1565-40D0-8F55-084F41D955F1}" dt="2024-06-13T09:33:16.761" v="129" actId="403"/>
        <pc:sldMkLst>
          <pc:docMk/>
          <pc:sldMk cId="1270048778" sldId="357"/>
        </pc:sldMkLst>
        <pc:graphicFrameChg chg="modGraphic">
          <ac:chgData name="Artino, Alessandro" userId="813e842c-6d90-48d3-95c3-5829f03d2213" providerId="ADAL" clId="{651BBE6C-1565-40D0-8F55-084F41D955F1}" dt="2024-06-13T09:33:16.761" v="129" actId="403"/>
          <ac:graphicFrameMkLst>
            <pc:docMk/>
            <pc:sldMk cId="1270048778" sldId="357"/>
            <ac:graphicFrameMk id="5" creationId="{F9D18831-2038-4696-A9B1-AB92300CD3D6}"/>
          </ac:graphicFrameMkLst>
        </pc:graphicFrameChg>
        <pc:graphicFrameChg chg="modGraphic">
          <ac:chgData name="Artino, Alessandro" userId="813e842c-6d90-48d3-95c3-5829f03d2213" providerId="ADAL" clId="{651BBE6C-1565-40D0-8F55-084F41D955F1}" dt="2024-06-13T09:32:49.138" v="114" actId="403"/>
          <ac:graphicFrameMkLst>
            <pc:docMk/>
            <pc:sldMk cId="1270048778" sldId="357"/>
            <ac:graphicFrameMk id="10" creationId="{2A970C10-DB55-4280-AF52-B5D81D8C0D98}"/>
          </ac:graphicFrameMkLst>
        </pc:graphicFrameChg>
      </pc:sldChg>
      <pc:sldChg chg="modSp">
        <pc:chgData name="Artino, Alessandro" userId="813e842c-6d90-48d3-95c3-5829f03d2213" providerId="ADAL" clId="{651BBE6C-1565-40D0-8F55-084F41D955F1}" dt="2024-06-13T09:27:34.907" v="58"/>
        <pc:sldMkLst>
          <pc:docMk/>
          <pc:sldMk cId="3211318264" sldId="363"/>
        </pc:sldMkLst>
        <pc:graphicFrameChg chg="modGraphic">
          <ac:chgData name="Artino, Alessandro" userId="813e842c-6d90-48d3-95c3-5829f03d2213" providerId="ADAL" clId="{651BBE6C-1565-40D0-8F55-084F41D955F1}" dt="2024-06-13T09:27:34.907" v="58"/>
          <ac:graphicFrameMkLst>
            <pc:docMk/>
            <pc:sldMk cId="3211318264" sldId="363"/>
            <ac:graphicFrameMk id="14" creationId="{6F262BFE-83C0-4DBB-AF5C-EAA5709E4FDF}"/>
          </ac:graphicFrameMkLst>
        </pc:graphicFrameChg>
      </pc:sldChg>
    </pc:docChg>
  </pc:docChgLst>
  <pc:docChgLst>
    <pc:chgData name="Alessandro Artino" userId="813e842c-6d90-48d3-95c3-5829f03d2213" providerId="ADAL" clId="{5163EBB1-D1E6-4C2C-AB0E-8320CD5007C2}"/>
    <pc:docChg chg="undo custSel modSld">
      <pc:chgData name="Alessandro Artino" userId="813e842c-6d90-48d3-95c3-5829f03d2213" providerId="ADAL" clId="{5163EBB1-D1E6-4C2C-AB0E-8320CD5007C2}" dt="2024-06-13T15:57:14.714" v="12" actId="1035"/>
      <pc:docMkLst>
        <pc:docMk/>
      </pc:docMkLst>
      <pc:sldChg chg="addSp delSp modSp mod">
        <pc:chgData name="Alessandro Artino" userId="813e842c-6d90-48d3-95c3-5829f03d2213" providerId="ADAL" clId="{5163EBB1-D1E6-4C2C-AB0E-8320CD5007C2}" dt="2024-06-13T15:57:14.714" v="12" actId="1035"/>
        <pc:sldMkLst>
          <pc:docMk/>
          <pc:sldMk cId="1270048778" sldId="357"/>
        </pc:sldMkLst>
        <pc:graphicFrameChg chg="add mod">
          <ac:chgData name="Alessandro Artino" userId="813e842c-6d90-48d3-95c3-5829f03d2213" providerId="ADAL" clId="{5163EBB1-D1E6-4C2C-AB0E-8320CD5007C2}" dt="2024-06-13T15:57:02.639" v="3"/>
          <ac:graphicFrameMkLst>
            <pc:docMk/>
            <pc:sldMk cId="1270048778" sldId="357"/>
            <ac:graphicFrameMk id="2" creationId="{C7EC7477-6B8B-B5B7-78F7-D2232FCFA0D9}"/>
          </ac:graphicFrameMkLst>
        </pc:graphicFrameChg>
        <pc:graphicFrameChg chg="add mod">
          <ac:chgData name="Alessandro Artino" userId="813e842c-6d90-48d3-95c3-5829f03d2213" providerId="ADAL" clId="{5163EBB1-D1E6-4C2C-AB0E-8320CD5007C2}" dt="2024-06-13T15:57:02.639" v="3"/>
          <ac:graphicFrameMkLst>
            <pc:docMk/>
            <pc:sldMk cId="1270048778" sldId="357"/>
            <ac:graphicFrameMk id="3" creationId="{1B018DBF-84FF-764D-6307-A5EF6C84E6E4}"/>
          </ac:graphicFrameMkLst>
        </pc:graphicFrameChg>
        <pc:picChg chg="add mod">
          <ac:chgData name="Alessandro Artino" userId="813e842c-6d90-48d3-95c3-5829f03d2213" providerId="ADAL" clId="{5163EBB1-D1E6-4C2C-AB0E-8320CD5007C2}" dt="2024-06-13T15:57:14.714" v="12" actId="1035"/>
          <ac:picMkLst>
            <pc:docMk/>
            <pc:sldMk cId="1270048778" sldId="357"/>
            <ac:picMk id="5" creationId="{8AB47797-B796-EEA0-24A3-0807ED45184D}"/>
          </ac:picMkLst>
        </pc:picChg>
        <pc:picChg chg="del mod">
          <ac:chgData name="Alessandro Artino" userId="813e842c-6d90-48d3-95c3-5829f03d2213" providerId="ADAL" clId="{5163EBB1-D1E6-4C2C-AB0E-8320CD5007C2}" dt="2024-06-13T15:57:02.127" v="2" actId="478"/>
          <ac:picMkLst>
            <pc:docMk/>
            <pc:sldMk cId="1270048778" sldId="357"/>
            <ac:picMk id="6" creationId="{5BBF6693-2AD0-2805-A2E4-219E3C74D72E}"/>
          </ac:picMkLst>
        </pc:picChg>
      </pc:sldChg>
    </pc:docChg>
  </pc:docChgLst>
  <pc:docChgLst>
    <pc:chgData name="Artino, Alessandro" userId="813e842c-6d90-48d3-95c3-5829f03d2213" providerId="ADAL" clId="{7A73555B-7756-420C-A5EA-68ABD8EF2C31}"/>
    <pc:docChg chg="modSld">
      <pc:chgData name="Artino, Alessandro" userId="813e842c-6d90-48d3-95c3-5829f03d2213" providerId="ADAL" clId="{7A73555B-7756-420C-A5EA-68ABD8EF2C31}" dt="2024-10-23T07:12:17.541" v="7" actId="20577"/>
      <pc:docMkLst>
        <pc:docMk/>
      </pc:docMkLst>
      <pc:sldChg chg="modSp mod">
        <pc:chgData name="Artino, Alessandro" userId="813e842c-6d90-48d3-95c3-5829f03d2213" providerId="ADAL" clId="{7A73555B-7756-420C-A5EA-68ABD8EF2C31}" dt="2024-10-23T07:12:17.541" v="7" actId="20577"/>
        <pc:sldMkLst>
          <pc:docMk/>
          <pc:sldMk cId="2738280605" sldId="318"/>
        </pc:sldMkLst>
        <pc:spChg chg="mod">
          <ac:chgData name="Artino, Alessandro" userId="813e842c-6d90-48d3-95c3-5829f03d2213" providerId="ADAL" clId="{7A73555B-7756-420C-A5EA-68ABD8EF2C31}" dt="2024-10-23T07:12:17.541" v="7" actId="20577"/>
          <ac:spMkLst>
            <pc:docMk/>
            <pc:sldMk cId="2738280605" sldId="318"/>
            <ac:spMk id="11" creationId="{8F6A41B4-6C26-CB4F-DE33-5170D2A9699F}"/>
          </ac:spMkLst>
        </pc:spChg>
      </pc:sldChg>
    </pc:docChg>
  </pc:docChgLst>
  <pc:docChgLst>
    <pc:chgData name="Artino, Alessandro" userId="813e842c-6d90-48d3-95c3-5829f03d2213" providerId="ADAL" clId="{CC94DFA2-BF9E-4A41-A744-781B34CDD5C8}"/>
    <pc:docChg chg="undo redo custSel modSld">
      <pc:chgData name="Artino, Alessandro" userId="813e842c-6d90-48d3-95c3-5829f03d2213" providerId="ADAL" clId="{CC94DFA2-BF9E-4A41-A744-781B34CDD5C8}" dt="2024-11-04T10:50:01.761" v="4773" actId="1076"/>
      <pc:docMkLst>
        <pc:docMk/>
      </pc:docMkLst>
      <pc:sldChg chg="addSp delSp modSp mod">
        <pc:chgData name="Artino, Alessandro" userId="813e842c-6d90-48d3-95c3-5829f03d2213" providerId="ADAL" clId="{CC94DFA2-BF9E-4A41-A744-781B34CDD5C8}" dt="2024-11-04T10:47:25.690" v="4699" actId="1076"/>
        <pc:sldMkLst>
          <pc:docMk/>
          <pc:sldMk cId="170678927" sldId="295"/>
        </pc:sldMkLst>
        <pc:graphicFrameChg chg="add mod">
          <ac:chgData name="Artino, Alessandro" userId="813e842c-6d90-48d3-95c3-5829f03d2213" providerId="ADAL" clId="{CC94DFA2-BF9E-4A41-A744-781B34CDD5C8}" dt="2024-10-23T09:23:37.369" v="275"/>
          <ac:graphicFrameMkLst>
            <pc:docMk/>
            <pc:sldMk cId="170678927" sldId="295"/>
            <ac:graphicFrameMk id="2" creationId="{39065199-3EB0-4B76-82C6-8730F2D50178}"/>
          </ac:graphicFrameMkLst>
        </pc:graphicFrameChg>
        <pc:graphicFrameChg chg="add mod">
          <ac:chgData name="Artino, Alessandro" userId="813e842c-6d90-48d3-95c3-5829f03d2213" providerId="ADAL" clId="{CC94DFA2-BF9E-4A41-A744-781B34CDD5C8}" dt="2024-11-04T10:47:20.108" v="4696"/>
          <ac:graphicFrameMkLst>
            <pc:docMk/>
            <pc:sldMk cId="170678927" sldId="295"/>
            <ac:graphicFrameMk id="2" creationId="{868F6930-99B2-D9C6-90E2-DC8AEA8C53ED}"/>
          </ac:graphicFrameMkLst>
        </pc:graphicFrameChg>
        <pc:graphicFrameChg chg="add del mod">
          <ac:chgData name="Artino, Alessandro" userId="813e842c-6d90-48d3-95c3-5829f03d2213" providerId="ADAL" clId="{CC94DFA2-BF9E-4A41-A744-781B34CDD5C8}" dt="2024-11-04T10:47:23.462" v="4698" actId="478"/>
          <ac:graphicFrameMkLst>
            <pc:docMk/>
            <pc:sldMk cId="170678927" sldId="295"/>
            <ac:graphicFrameMk id="3" creationId="{39065199-3EB0-4B76-82C6-8730F2D50178}"/>
          </ac:graphicFrameMkLst>
        </pc:graphicFrameChg>
        <pc:graphicFrameChg chg="del">
          <ac:chgData name="Artino, Alessandro" userId="813e842c-6d90-48d3-95c3-5829f03d2213" providerId="ADAL" clId="{CC94DFA2-BF9E-4A41-A744-781B34CDD5C8}" dt="2024-10-23T09:23:33.828" v="271" actId="478"/>
          <ac:graphicFrameMkLst>
            <pc:docMk/>
            <pc:sldMk cId="170678927" sldId="295"/>
            <ac:graphicFrameMk id="4" creationId="{39065199-3EB0-4B76-82C6-8730F2D50178}"/>
          </ac:graphicFrameMkLst>
        </pc:graphicFrameChg>
        <pc:picChg chg="add mod">
          <ac:chgData name="Artino, Alessandro" userId="813e842c-6d90-48d3-95c3-5829f03d2213" providerId="ADAL" clId="{CC94DFA2-BF9E-4A41-A744-781B34CDD5C8}" dt="2024-11-04T10:47:25.690" v="4699" actId="1076"/>
          <ac:picMkLst>
            <pc:docMk/>
            <pc:sldMk cId="170678927" sldId="295"/>
            <ac:picMk id="4" creationId="{D6836045-4F3A-7A17-8C3B-FE0B52F865EB}"/>
          </ac:picMkLst>
        </pc:picChg>
      </pc:sldChg>
      <pc:sldChg chg="addSp delSp modSp mod">
        <pc:chgData name="Artino, Alessandro" userId="813e842c-6d90-48d3-95c3-5829f03d2213" providerId="ADAL" clId="{CC94DFA2-BF9E-4A41-A744-781B34CDD5C8}" dt="2024-11-04T10:47:44.263" v="4706" actId="478"/>
        <pc:sldMkLst>
          <pc:docMk/>
          <pc:sldMk cId="29787410" sldId="300"/>
        </pc:sldMkLst>
        <pc:graphicFrameChg chg="add mod">
          <ac:chgData name="Artino, Alessandro" userId="813e842c-6d90-48d3-95c3-5829f03d2213" providerId="ADAL" clId="{CC94DFA2-BF9E-4A41-A744-781B34CDD5C8}" dt="2024-10-28T09:00:41.207" v="311"/>
          <ac:graphicFrameMkLst>
            <pc:docMk/>
            <pc:sldMk cId="29787410" sldId="300"/>
            <ac:graphicFrameMk id="3" creationId="{B254CBA8-EEBD-4229-9985-036C9C59E114}"/>
          </ac:graphicFrameMkLst>
        </pc:graphicFrameChg>
        <pc:graphicFrameChg chg="add mod">
          <ac:chgData name="Artino, Alessandro" userId="813e842c-6d90-48d3-95c3-5829f03d2213" providerId="ADAL" clId="{CC94DFA2-BF9E-4A41-A744-781B34CDD5C8}" dt="2024-11-04T10:47:40.157" v="4704"/>
          <ac:graphicFrameMkLst>
            <pc:docMk/>
            <pc:sldMk cId="29787410" sldId="300"/>
            <ac:graphicFrameMk id="3" creationId="{C8700619-6362-861B-99AB-71901C4ED1DA}"/>
          </ac:graphicFrameMkLst>
        </pc:graphicFrameChg>
        <pc:graphicFrameChg chg="del">
          <ac:chgData name="Artino, Alessandro" userId="813e842c-6d90-48d3-95c3-5829f03d2213" providerId="ADAL" clId="{CC94DFA2-BF9E-4A41-A744-781B34CDD5C8}" dt="2024-10-28T09:00:36.937" v="307" actId="478"/>
          <ac:graphicFrameMkLst>
            <pc:docMk/>
            <pc:sldMk cId="29787410" sldId="300"/>
            <ac:graphicFrameMk id="5" creationId="{B254CBA8-EEBD-4229-9985-036C9C59E114}"/>
          </ac:graphicFrameMkLst>
        </pc:graphicFrameChg>
        <pc:graphicFrameChg chg="add del mod">
          <ac:chgData name="Artino, Alessandro" userId="813e842c-6d90-48d3-95c3-5829f03d2213" providerId="ADAL" clId="{CC94DFA2-BF9E-4A41-A744-781B34CDD5C8}" dt="2024-11-04T10:47:44.263" v="4706" actId="478"/>
          <ac:graphicFrameMkLst>
            <pc:docMk/>
            <pc:sldMk cId="29787410" sldId="300"/>
            <ac:graphicFrameMk id="6" creationId="{B254CBA8-EEBD-4229-9985-036C9C59E114}"/>
          </ac:graphicFrameMkLst>
        </pc:graphicFrameChg>
        <pc:picChg chg="add">
          <ac:chgData name="Artino, Alessandro" userId="813e842c-6d90-48d3-95c3-5829f03d2213" providerId="ADAL" clId="{CC94DFA2-BF9E-4A41-A744-781B34CDD5C8}" dt="2024-11-04T10:47:42.106" v="4705"/>
          <ac:picMkLst>
            <pc:docMk/>
            <pc:sldMk cId="29787410" sldId="300"/>
            <ac:picMk id="5" creationId="{56C85312-E1AA-3090-B879-3D680AE2A57D}"/>
          </ac:picMkLst>
        </pc:picChg>
      </pc:sldChg>
      <pc:sldChg chg="addSp delSp modSp mod">
        <pc:chgData name="Artino, Alessandro" userId="813e842c-6d90-48d3-95c3-5829f03d2213" providerId="ADAL" clId="{CC94DFA2-BF9E-4A41-A744-781B34CDD5C8}" dt="2024-11-04T10:47:57.157" v="4710" actId="1076"/>
        <pc:sldMkLst>
          <pc:docMk/>
          <pc:sldMk cId="589435003" sldId="301"/>
        </pc:sldMkLst>
        <pc:graphicFrameChg chg="add mod">
          <ac:chgData name="Artino, Alessandro" userId="813e842c-6d90-48d3-95c3-5829f03d2213" providerId="ADAL" clId="{CC94DFA2-BF9E-4A41-A744-781B34CDD5C8}" dt="2024-11-04T10:47:51" v="4707"/>
          <ac:graphicFrameMkLst>
            <pc:docMk/>
            <pc:sldMk cId="589435003" sldId="301"/>
            <ac:graphicFrameMk id="3" creationId="{72CD5B84-5860-C1EC-9EC9-B390F7F63492}"/>
          </ac:graphicFrameMkLst>
        </pc:graphicFrameChg>
        <pc:graphicFrameChg chg="add mod">
          <ac:chgData name="Artino, Alessandro" userId="813e842c-6d90-48d3-95c3-5829f03d2213" providerId="ADAL" clId="{CC94DFA2-BF9E-4A41-A744-781B34CDD5C8}" dt="2024-10-28T09:01:25.338" v="320"/>
          <ac:graphicFrameMkLst>
            <pc:docMk/>
            <pc:sldMk cId="589435003" sldId="301"/>
            <ac:graphicFrameMk id="3" creationId="{B3B4BB5E-6646-4487-94BE-444423082305}"/>
          </ac:graphicFrameMkLst>
        </pc:graphicFrameChg>
        <pc:graphicFrameChg chg="del">
          <ac:chgData name="Artino, Alessandro" userId="813e842c-6d90-48d3-95c3-5829f03d2213" providerId="ADAL" clId="{CC94DFA2-BF9E-4A41-A744-781B34CDD5C8}" dt="2024-10-28T09:01:18.522" v="318" actId="478"/>
          <ac:graphicFrameMkLst>
            <pc:docMk/>
            <pc:sldMk cId="589435003" sldId="301"/>
            <ac:graphicFrameMk id="5" creationId="{B3B4BB5E-6646-4487-94BE-444423082305}"/>
          </ac:graphicFrameMkLst>
        </pc:graphicFrameChg>
        <pc:graphicFrameChg chg="add del mod">
          <ac:chgData name="Artino, Alessandro" userId="813e842c-6d90-48d3-95c3-5829f03d2213" providerId="ADAL" clId="{CC94DFA2-BF9E-4A41-A744-781B34CDD5C8}" dt="2024-11-04T10:47:55.620" v="4709" actId="478"/>
          <ac:graphicFrameMkLst>
            <pc:docMk/>
            <pc:sldMk cId="589435003" sldId="301"/>
            <ac:graphicFrameMk id="6" creationId="{B3B4BB5E-6646-4487-94BE-444423082305}"/>
          </ac:graphicFrameMkLst>
        </pc:graphicFrameChg>
        <pc:picChg chg="add mod">
          <ac:chgData name="Artino, Alessandro" userId="813e842c-6d90-48d3-95c3-5829f03d2213" providerId="ADAL" clId="{CC94DFA2-BF9E-4A41-A744-781B34CDD5C8}" dt="2024-11-04T10:47:57.157" v="4710" actId="1076"/>
          <ac:picMkLst>
            <pc:docMk/>
            <pc:sldMk cId="589435003" sldId="301"/>
            <ac:picMk id="5" creationId="{93C01554-ECBD-027D-E748-CCF92CF66430}"/>
          </ac:picMkLst>
        </pc:picChg>
      </pc:sldChg>
      <pc:sldChg chg="addSp delSp modSp mod">
        <pc:chgData name="Artino, Alessandro" userId="813e842c-6d90-48d3-95c3-5829f03d2213" providerId="ADAL" clId="{CC94DFA2-BF9E-4A41-A744-781B34CDD5C8}" dt="2024-11-04T10:48:08.758" v="4714" actId="1076"/>
        <pc:sldMkLst>
          <pc:docMk/>
          <pc:sldMk cId="2463904702" sldId="302"/>
        </pc:sldMkLst>
        <pc:spChg chg="add mod">
          <ac:chgData name="Artino, Alessandro" userId="813e842c-6d90-48d3-95c3-5829f03d2213" providerId="ADAL" clId="{CC94DFA2-BF9E-4A41-A744-781B34CDD5C8}" dt="2024-11-04T10:19:30.284" v="4411" actId="1036"/>
          <ac:spMkLst>
            <pc:docMk/>
            <pc:sldMk cId="2463904702" sldId="302"/>
            <ac:spMk id="2" creationId="{BC046C82-0D37-DB79-408F-32A1AE75172F}"/>
          </ac:spMkLst>
        </pc:spChg>
        <pc:graphicFrameChg chg="add mod">
          <ac:chgData name="Artino, Alessandro" userId="813e842c-6d90-48d3-95c3-5829f03d2213" providerId="ADAL" clId="{CC94DFA2-BF9E-4A41-A744-781B34CDD5C8}" dt="2024-10-28T09:02:36.765" v="338"/>
          <ac:graphicFrameMkLst>
            <pc:docMk/>
            <pc:sldMk cId="2463904702" sldId="302"/>
            <ac:graphicFrameMk id="2" creationId="{7824333D-70E7-463C-B63A-7186C7FDD3C1}"/>
          </ac:graphicFrameMkLst>
        </pc:graphicFrameChg>
        <pc:graphicFrameChg chg="add del mod">
          <ac:chgData name="Artino, Alessandro" userId="813e842c-6d90-48d3-95c3-5829f03d2213" providerId="ADAL" clId="{CC94DFA2-BF9E-4A41-A744-781B34CDD5C8}" dt="2024-11-04T10:48:05.520" v="4713" actId="478"/>
          <ac:graphicFrameMkLst>
            <pc:docMk/>
            <pc:sldMk cId="2463904702" sldId="302"/>
            <ac:graphicFrameMk id="3" creationId="{7824333D-70E7-463C-B63A-7186C7FDD3C1}"/>
          </ac:graphicFrameMkLst>
        </pc:graphicFrameChg>
        <pc:graphicFrameChg chg="del">
          <ac:chgData name="Artino, Alessandro" userId="813e842c-6d90-48d3-95c3-5829f03d2213" providerId="ADAL" clId="{CC94DFA2-BF9E-4A41-A744-781B34CDD5C8}" dt="2024-10-28T09:02:33.918" v="336" actId="478"/>
          <ac:graphicFrameMkLst>
            <pc:docMk/>
            <pc:sldMk cId="2463904702" sldId="302"/>
            <ac:graphicFrameMk id="5" creationId="{7824333D-70E7-463C-B63A-7186C7FDD3C1}"/>
          </ac:graphicFrameMkLst>
        </pc:graphicFrameChg>
        <pc:graphicFrameChg chg="add mod">
          <ac:chgData name="Artino, Alessandro" userId="813e842c-6d90-48d3-95c3-5829f03d2213" providerId="ADAL" clId="{CC94DFA2-BF9E-4A41-A744-781B34CDD5C8}" dt="2024-11-04T10:48:00.150" v="4711"/>
          <ac:graphicFrameMkLst>
            <pc:docMk/>
            <pc:sldMk cId="2463904702" sldId="302"/>
            <ac:graphicFrameMk id="5" creationId="{B0B80251-A5F2-7FD6-CB39-C92F53AC3C44}"/>
          </ac:graphicFrameMkLst>
        </pc:graphicFrameChg>
        <pc:picChg chg="add mod">
          <ac:chgData name="Artino, Alessandro" userId="813e842c-6d90-48d3-95c3-5829f03d2213" providerId="ADAL" clId="{CC94DFA2-BF9E-4A41-A744-781B34CDD5C8}" dt="2024-11-04T10:48:08.758" v="4714" actId="1076"/>
          <ac:picMkLst>
            <pc:docMk/>
            <pc:sldMk cId="2463904702" sldId="302"/>
            <ac:picMk id="6" creationId="{BA393587-44D1-2F1F-52B0-2612BD3CD87E}"/>
          </ac:picMkLst>
        </pc:picChg>
      </pc:sldChg>
      <pc:sldChg chg="addSp delSp modSp mod">
        <pc:chgData name="Artino, Alessandro" userId="813e842c-6d90-48d3-95c3-5829f03d2213" providerId="ADAL" clId="{CC94DFA2-BF9E-4A41-A744-781B34CDD5C8}" dt="2024-11-04T10:48:17.374" v="4719" actId="1076"/>
        <pc:sldMkLst>
          <pc:docMk/>
          <pc:sldMk cId="2460756616" sldId="303"/>
        </pc:sldMkLst>
        <pc:spChg chg="add mod">
          <ac:chgData name="Artino, Alessandro" userId="813e842c-6d90-48d3-95c3-5829f03d2213" providerId="ADAL" clId="{CC94DFA2-BF9E-4A41-A744-781B34CDD5C8}" dt="2024-11-04T10:19:35.854" v="4413" actId="1076"/>
          <ac:spMkLst>
            <pc:docMk/>
            <pc:sldMk cId="2460756616" sldId="303"/>
            <ac:spMk id="2" creationId="{3B0052B1-EF3F-6CC3-603E-20AA47D25E64}"/>
          </ac:spMkLst>
        </pc:spChg>
        <pc:graphicFrameChg chg="add mod">
          <ac:chgData name="Artino, Alessandro" userId="813e842c-6d90-48d3-95c3-5829f03d2213" providerId="ADAL" clId="{CC94DFA2-BF9E-4A41-A744-781B34CDD5C8}" dt="2024-10-28T09:02:45.162" v="342"/>
          <ac:graphicFrameMkLst>
            <pc:docMk/>
            <pc:sldMk cId="2460756616" sldId="303"/>
            <ac:graphicFrameMk id="2" creationId="{94F9B8CA-9D51-4DDB-BA3C-C0119D3E47FC}"/>
          </ac:graphicFrameMkLst>
        </pc:graphicFrameChg>
        <pc:graphicFrameChg chg="add mod">
          <ac:chgData name="Artino, Alessandro" userId="813e842c-6d90-48d3-95c3-5829f03d2213" providerId="ADAL" clId="{CC94DFA2-BF9E-4A41-A744-781B34CDD5C8}" dt="2024-11-04T10:48:11.050" v="4715"/>
          <ac:graphicFrameMkLst>
            <pc:docMk/>
            <pc:sldMk cId="2460756616" sldId="303"/>
            <ac:graphicFrameMk id="3" creationId="{7F03883E-BAA8-21BC-7D69-0CCA86275517}"/>
          </ac:graphicFrameMkLst>
        </pc:graphicFrameChg>
        <pc:graphicFrameChg chg="del">
          <ac:chgData name="Artino, Alessandro" userId="813e842c-6d90-48d3-95c3-5829f03d2213" providerId="ADAL" clId="{CC94DFA2-BF9E-4A41-A744-781B34CDD5C8}" dt="2024-10-28T09:02:42.512" v="340" actId="478"/>
          <ac:graphicFrameMkLst>
            <pc:docMk/>
            <pc:sldMk cId="2460756616" sldId="303"/>
            <ac:graphicFrameMk id="3" creationId="{94F9B8CA-9D51-4DDB-BA3C-C0119D3E47FC}"/>
          </ac:graphicFrameMkLst>
        </pc:graphicFrameChg>
        <pc:graphicFrameChg chg="add del mod">
          <ac:chgData name="Artino, Alessandro" userId="813e842c-6d90-48d3-95c3-5829f03d2213" providerId="ADAL" clId="{CC94DFA2-BF9E-4A41-A744-781B34CDD5C8}" dt="2024-11-04T10:48:15.905" v="4718" actId="478"/>
          <ac:graphicFrameMkLst>
            <pc:docMk/>
            <pc:sldMk cId="2460756616" sldId="303"/>
            <ac:graphicFrameMk id="5" creationId="{94F9B8CA-9D51-4DDB-BA3C-C0119D3E47FC}"/>
          </ac:graphicFrameMkLst>
        </pc:graphicFrameChg>
        <pc:picChg chg="add mod">
          <ac:chgData name="Artino, Alessandro" userId="813e842c-6d90-48d3-95c3-5829f03d2213" providerId="ADAL" clId="{CC94DFA2-BF9E-4A41-A744-781B34CDD5C8}" dt="2024-11-04T10:48:17.374" v="4719" actId="1076"/>
          <ac:picMkLst>
            <pc:docMk/>
            <pc:sldMk cId="2460756616" sldId="303"/>
            <ac:picMk id="7" creationId="{1A2129D0-3BFD-E4FE-3521-58E08E819901}"/>
          </ac:picMkLst>
        </pc:picChg>
      </pc:sldChg>
      <pc:sldChg chg="addSp delSp modSp mod">
        <pc:chgData name="Artino, Alessandro" userId="813e842c-6d90-48d3-95c3-5829f03d2213" providerId="ADAL" clId="{CC94DFA2-BF9E-4A41-A744-781B34CDD5C8}" dt="2024-11-04T10:48:46.700" v="4732" actId="1076"/>
        <pc:sldMkLst>
          <pc:docMk/>
          <pc:sldMk cId="2889170202" sldId="305"/>
        </pc:sldMkLst>
        <pc:graphicFrameChg chg="add mod">
          <ac:chgData name="Artino, Alessandro" userId="813e842c-6d90-48d3-95c3-5829f03d2213" providerId="ADAL" clId="{CC94DFA2-BF9E-4A41-A744-781B34CDD5C8}" dt="2024-11-04T10:48:39.994" v="4729"/>
          <ac:graphicFrameMkLst>
            <pc:docMk/>
            <pc:sldMk cId="2889170202" sldId="305"/>
            <ac:graphicFrameMk id="2" creationId="{632F1414-E534-A2AF-0952-5FFB5505885E}"/>
          </ac:graphicFrameMkLst>
        </pc:graphicFrameChg>
        <pc:graphicFrameChg chg="add mod">
          <ac:chgData name="Artino, Alessandro" userId="813e842c-6d90-48d3-95c3-5829f03d2213" providerId="ADAL" clId="{CC94DFA2-BF9E-4A41-A744-781B34CDD5C8}" dt="2024-10-28T09:03:11.697" v="351"/>
          <ac:graphicFrameMkLst>
            <pc:docMk/>
            <pc:sldMk cId="2889170202" sldId="305"/>
            <ac:graphicFrameMk id="2" creationId="{C99056BF-F01C-4EEC-898A-D1554CD10B74}"/>
          </ac:graphicFrameMkLst>
        </pc:graphicFrameChg>
        <pc:graphicFrameChg chg="add mod">
          <ac:chgData name="Artino, Alessandro" userId="813e842c-6d90-48d3-95c3-5829f03d2213" providerId="ADAL" clId="{CC94DFA2-BF9E-4A41-A744-781B34CDD5C8}" dt="2024-10-28T09:03:16.673" v="354"/>
          <ac:graphicFrameMkLst>
            <pc:docMk/>
            <pc:sldMk cId="2889170202" sldId="305"/>
            <ac:graphicFrameMk id="3" creationId="{C99056BF-F01C-4EEC-898A-D1554CD10B74}"/>
          </ac:graphicFrameMkLst>
        </pc:graphicFrameChg>
        <pc:graphicFrameChg chg="add del mod">
          <ac:chgData name="Artino, Alessandro" userId="813e842c-6d90-48d3-95c3-5829f03d2213" providerId="ADAL" clId="{CC94DFA2-BF9E-4A41-A744-781B34CDD5C8}" dt="2024-11-04T10:48:43.610" v="4731" actId="478"/>
          <ac:graphicFrameMkLst>
            <pc:docMk/>
            <pc:sldMk cId="2889170202" sldId="305"/>
            <ac:graphicFrameMk id="5" creationId="{C99056BF-F01C-4EEC-898A-D1554CD10B74}"/>
          </ac:graphicFrameMkLst>
        </pc:graphicFrameChg>
        <pc:graphicFrameChg chg="del">
          <ac:chgData name="Artino, Alessandro" userId="813e842c-6d90-48d3-95c3-5829f03d2213" providerId="ADAL" clId="{CC94DFA2-BF9E-4A41-A744-781B34CDD5C8}" dt="2024-10-28T09:03:14.499" v="352" actId="478"/>
          <ac:graphicFrameMkLst>
            <pc:docMk/>
            <pc:sldMk cId="2889170202" sldId="305"/>
            <ac:graphicFrameMk id="7" creationId="{C99056BF-F01C-4EEC-898A-D1554CD10B74}"/>
          </ac:graphicFrameMkLst>
        </pc:graphicFrameChg>
        <pc:picChg chg="add mod">
          <ac:chgData name="Artino, Alessandro" userId="813e842c-6d90-48d3-95c3-5829f03d2213" providerId="ADAL" clId="{CC94DFA2-BF9E-4A41-A744-781B34CDD5C8}" dt="2024-11-04T10:48:46.700" v="4732" actId="1076"/>
          <ac:picMkLst>
            <pc:docMk/>
            <pc:sldMk cId="2889170202" sldId="305"/>
            <ac:picMk id="3" creationId="{44B8B972-9B95-07CD-CFA5-4DBC66AC0D20}"/>
          </ac:picMkLst>
        </pc:picChg>
      </pc:sldChg>
      <pc:sldChg chg="modSp mod">
        <pc:chgData name="Artino, Alessandro" userId="813e842c-6d90-48d3-95c3-5829f03d2213" providerId="ADAL" clId="{CC94DFA2-BF9E-4A41-A744-781B34CDD5C8}" dt="2024-11-04T10:10:18.210" v="4268" actId="20577"/>
        <pc:sldMkLst>
          <pc:docMk/>
          <pc:sldMk cId="2139059470" sldId="317"/>
        </pc:sldMkLst>
        <pc:spChg chg="mod">
          <ac:chgData name="Artino, Alessandro" userId="813e842c-6d90-48d3-95c3-5829f03d2213" providerId="ADAL" clId="{CC94DFA2-BF9E-4A41-A744-781B34CDD5C8}" dt="2024-10-28T09:24:28.894" v="484" actId="20577"/>
          <ac:spMkLst>
            <pc:docMk/>
            <pc:sldMk cId="2139059470" sldId="317"/>
            <ac:spMk id="5" creationId="{00000000-0000-0000-0000-000000000000}"/>
          </ac:spMkLst>
        </pc:spChg>
        <pc:spChg chg="mod">
          <ac:chgData name="Artino, Alessandro" userId="813e842c-6d90-48d3-95c3-5829f03d2213" providerId="ADAL" clId="{CC94DFA2-BF9E-4A41-A744-781B34CDD5C8}" dt="2024-11-04T10:10:18.210" v="4268" actId="20577"/>
          <ac:spMkLst>
            <pc:docMk/>
            <pc:sldMk cId="2139059470" sldId="317"/>
            <ac:spMk id="8" creationId="{00000000-0000-0000-0000-000000000000}"/>
          </ac:spMkLst>
        </pc:spChg>
      </pc:sldChg>
      <pc:sldChg chg="modSp mod">
        <pc:chgData name="Artino, Alessandro" userId="813e842c-6d90-48d3-95c3-5829f03d2213" providerId="ADAL" clId="{CC94DFA2-BF9E-4A41-A744-781B34CDD5C8}" dt="2024-11-04T10:41:17.014" v="4636" actId="20577"/>
        <pc:sldMkLst>
          <pc:docMk/>
          <pc:sldMk cId="4210904696" sldId="319"/>
        </pc:sldMkLst>
        <pc:spChg chg="mod">
          <ac:chgData name="Artino, Alessandro" userId="813e842c-6d90-48d3-95c3-5829f03d2213" providerId="ADAL" clId="{CC94DFA2-BF9E-4A41-A744-781B34CDD5C8}" dt="2024-11-04T10:10:31.958" v="4276" actId="20577"/>
          <ac:spMkLst>
            <pc:docMk/>
            <pc:sldMk cId="4210904696" sldId="319"/>
            <ac:spMk id="5" creationId="{00000000-0000-0000-0000-000000000000}"/>
          </ac:spMkLst>
        </pc:spChg>
        <pc:spChg chg="mod">
          <ac:chgData name="Artino, Alessandro" userId="813e842c-6d90-48d3-95c3-5829f03d2213" providerId="ADAL" clId="{CC94DFA2-BF9E-4A41-A744-781B34CDD5C8}" dt="2024-11-04T10:41:17.014" v="4636" actId="20577"/>
          <ac:spMkLst>
            <pc:docMk/>
            <pc:sldMk cId="4210904696" sldId="319"/>
            <ac:spMk id="8" creationId="{00000000-0000-0000-0000-000000000000}"/>
          </ac:spMkLst>
        </pc:spChg>
      </pc:sldChg>
      <pc:sldChg chg="addSp delSp modSp mod">
        <pc:chgData name="Artino, Alessandro" userId="813e842c-6d90-48d3-95c3-5829f03d2213" providerId="ADAL" clId="{CC94DFA2-BF9E-4A41-A744-781B34CDD5C8}" dt="2024-11-04T10:49:06.124" v="4741" actId="1076"/>
        <pc:sldMkLst>
          <pc:docMk/>
          <pc:sldMk cId="3490804878" sldId="320"/>
        </pc:sldMkLst>
        <pc:graphicFrameChg chg="add mod">
          <ac:chgData name="Artino, Alessandro" userId="813e842c-6d90-48d3-95c3-5829f03d2213" providerId="ADAL" clId="{CC94DFA2-BF9E-4A41-A744-781B34CDD5C8}" dt="2024-10-28T09:23:11.012" v="465"/>
          <ac:graphicFrameMkLst>
            <pc:docMk/>
            <pc:sldMk cId="3490804878" sldId="320"/>
            <ac:graphicFrameMk id="2" creationId="{0F48B1BB-DB6E-42EE-8837-751F30677BEF}"/>
          </ac:graphicFrameMkLst>
        </pc:graphicFrameChg>
        <pc:graphicFrameChg chg="add mod">
          <ac:chgData name="Artino, Alessandro" userId="813e842c-6d90-48d3-95c3-5829f03d2213" providerId="ADAL" clId="{CC94DFA2-BF9E-4A41-A744-781B34CDD5C8}" dt="2024-11-04T10:48:58.340" v="4737"/>
          <ac:graphicFrameMkLst>
            <pc:docMk/>
            <pc:sldMk cId="3490804878" sldId="320"/>
            <ac:graphicFrameMk id="2" creationId="{867CF70E-0E5C-1752-B609-DF43BA9DC62A}"/>
          </ac:graphicFrameMkLst>
        </pc:graphicFrameChg>
        <pc:graphicFrameChg chg="add del mod">
          <ac:chgData name="Artino, Alessandro" userId="813e842c-6d90-48d3-95c3-5829f03d2213" providerId="ADAL" clId="{CC94DFA2-BF9E-4A41-A744-781B34CDD5C8}" dt="2024-11-04T10:49:03.230" v="4740" actId="478"/>
          <ac:graphicFrameMkLst>
            <pc:docMk/>
            <pc:sldMk cId="3490804878" sldId="320"/>
            <ac:graphicFrameMk id="3" creationId="{0F48B1BB-DB6E-42EE-8837-751F30677BEF}"/>
          </ac:graphicFrameMkLst>
        </pc:graphicFrameChg>
        <pc:graphicFrameChg chg="add del">
          <ac:chgData name="Artino, Alessandro" userId="813e842c-6d90-48d3-95c3-5829f03d2213" providerId="ADAL" clId="{CC94DFA2-BF9E-4A41-A744-781B34CDD5C8}" dt="2024-10-28T09:23:08.451" v="463" actId="478"/>
          <ac:graphicFrameMkLst>
            <pc:docMk/>
            <pc:sldMk cId="3490804878" sldId="320"/>
            <ac:graphicFrameMk id="4" creationId="{0F48B1BB-DB6E-42EE-8837-751F30677BEF}"/>
          </ac:graphicFrameMkLst>
        </pc:graphicFrameChg>
        <pc:picChg chg="add mod">
          <ac:chgData name="Artino, Alessandro" userId="813e842c-6d90-48d3-95c3-5829f03d2213" providerId="ADAL" clId="{CC94DFA2-BF9E-4A41-A744-781B34CDD5C8}" dt="2024-11-04T10:49:06.124" v="4741" actId="1076"/>
          <ac:picMkLst>
            <pc:docMk/>
            <pc:sldMk cId="3490804878" sldId="320"/>
            <ac:picMk id="4" creationId="{347C73D1-0FEC-5B32-45B5-E010B390A7C0}"/>
          </ac:picMkLst>
        </pc:picChg>
      </pc:sldChg>
      <pc:sldChg chg="addSp delSp modSp mod">
        <pc:chgData name="Artino, Alessandro" userId="813e842c-6d90-48d3-95c3-5829f03d2213" providerId="ADAL" clId="{CC94DFA2-BF9E-4A41-A744-781B34CDD5C8}" dt="2024-11-04T10:45:55.088" v="4670" actId="1076"/>
        <pc:sldMkLst>
          <pc:docMk/>
          <pc:sldMk cId="2341897241" sldId="326"/>
        </pc:sldMkLst>
        <pc:spChg chg="add mod">
          <ac:chgData name="Artino, Alessandro" userId="813e842c-6d90-48d3-95c3-5829f03d2213" providerId="ADAL" clId="{CC94DFA2-BF9E-4A41-A744-781B34CDD5C8}" dt="2024-11-04T10:19:53.978" v="4428" actId="1037"/>
          <ac:spMkLst>
            <pc:docMk/>
            <pc:sldMk cId="2341897241" sldId="326"/>
            <ac:spMk id="2" creationId="{3289517A-D77C-9520-388E-F88C4CDF95C3}"/>
          </ac:spMkLst>
        </pc:spChg>
        <pc:graphicFrameChg chg="add mod">
          <ac:chgData name="Artino, Alessandro" userId="813e842c-6d90-48d3-95c3-5829f03d2213" providerId="ADAL" clId="{CC94DFA2-BF9E-4A41-A744-781B34CDD5C8}" dt="2024-10-23T08:51:49.664" v="84"/>
          <ac:graphicFrameMkLst>
            <pc:docMk/>
            <pc:sldMk cId="2341897241" sldId="326"/>
            <ac:graphicFrameMk id="2" creationId="{C2A8BFB3-266E-D947-FC6C-12EF8118C59F}"/>
          </ac:graphicFrameMkLst>
        </pc:graphicFrameChg>
        <pc:graphicFrameChg chg="add del mod">
          <ac:chgData name="Artino, Alessandro" userId="813e842c-6d90-48d3-95c3-5829f03d2213" providerId="ADAL" clId="{CC94DFA2-BF9E-4A41-A744-781B34CDD5C8}" dt="2024-11-04T10:45:52.518" v="4669" actId="478"/>
          <ac:graphicFrameMkLst>
            <pc:docMk/>
            <pc:sldMk cId="2341897241" sldId="326"/>
            <ac:graphicFrameMk id="5" creationId="{C2A8BFB3-266E-D947-FC6C-12EF8118C59F}"/>
          </ac:graphicFrameMkLst>
        </pc:graphicFrameChg>
        <pc:graphicFrameChg chg="add mod">
          <ac:chgData name="Artino, Alessandro" userId="813e842c-6d90-48d3-95c3-5829f03d2213" providerId="ADAL" clId="{CC94DFA2-BF9E-4A41-A744-781B34CDD5C8}" dt="2024-11-04T10:45:45.645" v="4663"/>
          <ac:graphicFrameMkLst>
            <pc:docMk/>
            <pc:sldMk cId="2341897241" sldId="326"/>
            <ac:graphicFrameMk id="6" creationId="{F20728E1-6A2C-38C0-30C0-79D435E92B3E}"/>
          </ac:graphicFrameMkLst>
        </pc:graphicFrameChg>
        <pc:picChg chg="del">
          <ac:chgData name="Artino, Alessandro" userId="813e842c-6d90-48d3-95c3-5829f03d2213" providerId="ADAL" clId="{CC94DFA2-BF9E-4A41-A744-781B34CDD5C8}" dt="2024-10-23T08:51:47.503" v="82" actId="478"/>
          <ac:picMkLst>
            <pc:docMk/>
            <pc:sldMk cId="2341897241" sldId="326"/>
            <ac:picMk id="6" creationId="{E9A6BFB9-7770-EDF9-16EC-629DCDCE5A67}"/>
          </ac:picMkLst>
        </pc:picChg>
        <pc:picChg chg="add mod">
          <ac:chgData name="Artino, Alessandro" userId="813e842c-6d90-48d3-95c3-5829f03d2213" providerId="ADAL" clId="{CC94DFA2-BF9E-4A41-A744-781B34CDD5C8}" dt="2024-11-04T10:45:55.088" v="4670" actId="1076"/>
          <ac:picMkLst>
            <pc:docMk/>
            <pc:sldMk cId="2341897241" sldId="326"/>
            <ac:picMk id="7" creationId="{0D55E564-F488-FAF5-A356-76F05D3125CE}"/>
          </ac:picMkLst>
        </pc:picChg>
      </pc:sldChg>
      <pc:sldChg chg="addSp delSp modSp mod">
        <pc:chgData name="Artino, Alessandro" userId="813e842c-6d90-48d3-95c3-5829f03d2213" providerId="ADAL" clId="{CC94DFA2-BF9E-4A41-A744-781B34CDD5C8}" dt="2024-11-04T10:46:19.662" v="4679" actId="1076"/>
        <pc:sldMkLst>
          <pc:docMk/>
          <pc:sldMk cId="4278551946" sldId="327"/>
        </pc:sldMkLst>
        <pc:graphicFrameChg chg="add mod">
          <ac:chgData name="Artino, Alessandro" userId="813e842c-6d90-48d3-95c3-5829f03d2213" providerId="ADAL" clId="{CC94DFA2-BF9E-4A41-A744-781B34CDD5C8}" dt="2024-10-23T08:52:28.509" v="92"/>
          <ac:graphicFrameMkLst>
            <pc:docMk/>
            <pc:sldMk cId="4278551946" sldId="327"/>
            <ac:graphicFrameMk id="2" creationId="{02DCFFD0-8480-464F-8C39-76B7D046E48A}"/>
          </ac:graphicFrameMkLst>
        </pc:graphicFrameChg>
        <pc:graphicFrameChg chg="add mod">
          <ac:chgData name="Artino, Alessandro" userId="813e842c-6d90-48d3-95c3-5829f03d2213" providerId="ADAL" clId="{CC94DFA2-BF9E-4A41-A744-781B34CDD5C8}" dt="2024-11-04T10:46:11.422" v="4675"/>
          <ac:graphicFrameMkLst>
            <pc:docMk/>
            <pc:sldMk cId="4278551946" sldId="327"/>
            <ac:graphicFrameMk id="2" creationId="{8E971A6C-63F3-A116-72B8-B03747FC47AB}"/>
          </ac:graphicFrameMkLst>
        </pc:graphicFrameChg>
        <pc:graphicFrameChg chg="add mod">
          <ac:chgData name="Artino, Alessandro" userId="813e842c-6d90-48d3-95c3-5829f03d2213" providerId="ADAL" clId="{CC94DFA2-BF9E-4A41-A744-781B34CDD5C8}" dt="2024-11-04T10:46:11.422" v="4675"/>
          <ac:graphicFrameMkLst>
            <pc:docMk/>
            <pc:sldMk cId="4278551946" sldId="327"/>
            <ac:graphicFrameMk id="4" creationId="{715A05EA-3D08-372B-114D-2AC6AC0B58E6}"/>
          </ac:graphicFrameMkLst>
        </pc:graphicFrameChg>
        <pc:graphicFrameChg chg="add mod">
          <ac:chgData name="Artino, Alessandro" userId="813e842c-6d90-48d3-95c3-5829f03d2213" providerId="ADAL" clId="{CC94DFA2-BF9E-4A41-A744-781B34CDD5C8}" dt="2024-10-23T08:52:28.509" v="92"/>
          <ac:graphicFrameMkLst>
            <pc:docMk/>
            <pc:sldMk cId="4278551946" sldId="327"/>
            <ac:graphicFrameMk id="4" creationId="{C2894403-CE79-4886-B288-997CA09454AE}"/>
          </ac:graphicFrameMkLst>
        </pc:graphicFrameChg>
        <pc:graphicFrameChg chg="add mod">
          <ac:chgData name="Artino, Alessandro" userId="813e842c-6d90-48d3-95c3-5829f03d2213" providerId="ADAL" clId="{CC94DFA2-BF9E-4A41-A744-781B34CDD5C8}" dt="2024-11-04T10:46:11.422" v="4675"/>
          <ac:graphicFrameMkLst>
            <pc:docMk/>
            <pc:sldMk cId="4278551946" sldId="327"/>
            <ac:graphicFrameMk id="5" creationId="{77699AA1-731B-8C4A-EE26-03909EA1C029}"/>
          </ac:graphicFrameMkLst>
        </pc:graphicFrameChg>
        <pc:graphicFrameChg chg="add mod">
          <ac:chgData name="Artino, Alessandro" userId="813e842c-6d90-48d3-95c3-5829f03d2213" providerId="ADAL" clId="{CC94DFA2-BF9E-4A41-A744-781B34CDD5C8}" dt="2024-10-23T08:52:28.509" v="92"/>
          <ac:graphicFrameMkLst>
            <pc:docMk/>
            <pc:sldMk cId="4278551946" sldId="327"/>
            <ac:graphicFrameMk id="5" creationId="{C1DDA498-E95F-4502-BE2B-B739282DDDF9}"/>
          </ac:graphicFrameMkLst>
        </pc:graphicFrameChg>
        <pc:graphicFrameChg chg="add mod">
          <ac:chgData name="Artino, Alessandro" userId="813e842c-6d90-48d3-95c3-5829f03d2213" providerId="ADAL" clId="{CC94DFA2-BF9E-4A41-A744-781B34CDD5C8}" dt="2024-10-23T08:52:36.448" v="94"/>
          <ac:graphicFrameMkLst>
            <pc:docMk/>
            <pc:sldMk cId="4278551946" sldId="327"/>
            <ac:graphicFrameMk id="6" creationId="{C2894403-CE79-4886-B288-997CA09454AE}"/>
          </ac:graphicFrameMkLst>
        </pc:graphicFrameChg>
        <pc:graphicFrameChg chg="add del mod">
          <ac:chgData name="Artino, Alessandro" userId="813e842c-6d90-48d3-95c3-5829f03d2213" providerId="ADAL" clId="{CC94DFA2-BF9E-4A41-A744-781B34CDD5C8}" dt="2024-11-04T10:46:17.557" v="4678" actId="478"/>
          <ac:graphicFrameMkLst>
            <pc:docMk/>
            <pc:sldMk cId="4278551946" sldId="327"/>
            <ac:graphicFrameMk id="7" creationId="{C2894403-CE79-4886-B288-997CA09454AE}"/>
          </ac:graphicFrameMkLst>
        </pc:graphicFrameChg>
        <pc:graphicFrameChg chg="add mod">
          <ac:chgData name="Artino, Alessandro" userId="813e842c-6d90-48d3-95c3-5829f03d2213" providerId="ADAL" clId="{CC94DFA2-BF9E-4A41-A744-781B34CDD5C8}" dt="2024-10-23T08:52:44.788" v="98"/>
          <ac:graphicFrameMkLst>
            <pc:docMk/>
            <pc:sldMk cId="4278551946" sldId="327"/>
            <ac:graphicFrameMk id="8" creationId="{02DCFFD0-8480-464F-8C39-76B7D046E48A}"/>
          </ac:graphicFrameMkLst>
        </pc:graphicFrameChg>
        <pc:graphicFrameChg chg="add del mod">
          <ac:chgData name="Artino, Alessandro" userId="813e842c-6d90-48d3-95c3-5829f03d2213" providerId="ADAL" clId="{CC94DFA2-BF9E-4A41-A744-781B34CDD5C8}" dt="2024-11-04T10:46:17.557" v="4678" actId="478"/>
          <ac:graphicFrameMkLst>
            <pc:docMk/>
            <pc:sldMk cId="4278551946" sldId="327"/>
            <ac:graphicFrameMk id="10" creationId="{02DCFFD0-8480-464F-8C39-76B7D046E48A}"/>
          </ac:graphicFrameMkLst>
        </pc:graphicFrameChg>
        <pc:graphicFrameChg chg="add mod">
          <ac:chgData name="Artino, Alessandro" userId="813e842c-6d90-48d3-95c3-5829f03d2213" providerId="ADAL" clId="{CC94DFA2-BF9E-4A41-A744-781B34CDD5C8}" dt="2024-10-23T08:52:51.548" v="101"/>
          <ac:graphicFrameMkLst>
            <pc:docMk/>
            <pc:sldMk cId="4278551946" sldId="327"/>
            <ac:graphicFrameMk id="11" creationId="{C1DDA498-E95F-4502-BE2B-B739282DDDF9}"/>
          </ac:graphicFrameMkLst>
        </pc:graphicFrameChg>
        <pc:graphicFrameChg chg="add del mod">
          <ac:chgData name="Artino, Alessandro" userId="813e842c-6d90-48d3-95c3-5829f03d2213" providerId="ADAL" clId="{CC94DFA2-BF9E-4A41-A744-781B34CDD5C8}" dt="2024-11-04T10:46:17.557" v="4678" actId="478"/>
          <ac:graphicFrameMkLst>
            <pc:docMk/>
            <pc:sldMk cId="4278551946" sldId="327"/>
            <ac:graphicFrameMk id="12" creationId="{C1DDA498-E95F-4502-BE2B-B739282DDDF9}"/>
          </ac:graphicFrameMkLst>
        </pc:graphicFrameChg>
        <pc:picChg chg="add mod">
          <ac:chgData name="Artino, Alessandro" userId="813e842c-6d90-48d3-95c3-5829f03d2213" providerId="ADAL" clId="{CC94DFA2-BF9E-4A41-A744-781B34CDD5C8}" dt="2024-11-04T10:46:19.662" v="4679" actId="1076"/>
          <ac:picMkLst>
            <pc:docMk/>
            <pc:sldMk cId="4278551946" sldId="327"/>
            <ac:picMk id="6" creationId="{ED30B8B8-D87F-A482-739A-14FDB1853B8A}"/>
          </ac:picMkLst>
        </pc:picChg>
        <pc:picChg chg="del">
          <ac:chgData name="Artino, Alessandro" userId="813e842c-6d90-48d3-95c3-5829f03d2213" providerId="ADAL" clId="{CC94DFA2-BF9E-4A41-A744-781B34CDD5C8}" dt="2024-10-23T08:52:14.493" v="90" actId="478"/>
          <ac:picMkLst>
            <pc:docMk/>
            <pc:sldMk cId="4278551946" sldId="327"/>
            <ac:picMk id="9" creationId="{198236C4-152D-FD56-F3F4-E8C9EEF2A04E}"/>
          </ac:picMkLst>
        </pc:picChg>
      </pc:sldChg>
      <pc:sldChg chg="addSp delSp modSp mod">
        <pc:chgData name="Artino, Alessandro" userId="813e842c-6d90-48d3-95c3-5829f03d2213" providerId="ADAL" clId="{CC94DFA2-BF9E-4A41-A744-781B34CDD5C8}" dt="2024-11-04T10:46:05.360" v="4674" actId="1076"/>
        <pc:sldMkLst>
          <pc:docMk/>
          <pc:sldMk cId="2953647958" sldId="328"/>
        </pc:sldMkLst>
        <pc:spChg chg="add mod">
          <ac:chgData name="Artino, Alessandro" userId="813e842c-6d90-48d3-95c3-5829f03d2213" providerId="ADAL" clId="{CC94DFA2-BF9E-4A41-A744-781B34CDD5C8}" dt="2024-11-04T10:19:58.765" v="4430" actId="1036"/>
          <ac:spMkLst>
            <pc:docMk/>
            <pc:sldMk cId="2953647958" sldId="328"/>
            <ac:spMk id="2" creationId="{03F27DF0-BA8F-C5BE-C461-AB996772D9F9}"/>
          </ac:spMkLst>
        </pc:spChg>
        <pc:graphicFrameChg chg="add mod">
          <ac:chgData name="Artino, Alessandro" userId="813e842c-6d90-48d3-95c3-5829f03d2213" providerId="ADAL" clId="{CC94DFA2-BF9E-4A41-A744-781B34CDD5C8}" dt="2024-10-23T08:52:03.183" v="88"/>
          <ac:graphicFrameMkLst>
            <pc:docMk/>
            <pc:sldMk cId="2953647958" sldId="328"/>
            <ac:graphicFrameMk id="2" creationId="{822B52FC-E345-B71C-FCFB-98E0ADEF3377}"/>
          </ac:graphicFrameMkLst>
        </pc:graphicFrameChg>
        <pc:graphicFrameChg chg="add mod">
          <ac:chgData name="Artino, Alessandro" userId="813e842c-6d90-48d3-95c3-5829f03d2213" providerId="ADAL" clId="{CC94DFA2-BF9E-4A41-A744-781B34CDD5C8}" dt="2024-11-04T10:45:58.616" v="4671"/>
          <ac:graphicFrameMkLst>
            <pc:docMk/>
            <pc:sldMk cId="2953647958" sldId="328"/>
            <ac:graphicFrameMk id="3" creationId="{F300DBC2-6A5C-58B8-AA42-0E10B47EDEFE}"/>
          </ac:graphicFrameMkLst>
        </pc:graphicFrameChg>
        <pc:graphicFrameChg chg="add del mod">
          <ac:chgData name="Artino, Alessandro" userId="813e842c-6d90-48d3-95c3-5829f03d2213" providerId="ADAL" clId="{CC94DFA2-BF9E-4A41-A744-781B34CDD5C8}" dt="2024-11-04T10:46:02.336" v="4673" actId="478"/>
          <ac:graphicFrameMkLst>
            <pc:docMk/>
            <pc:sldMk cId="2953647958" sldId="328"/>
            <ac:graphicFrameMk id="5" creationId="{822B52FC-E345-B71C-FCFB-98E0ADEF3377}"/>
          </ac:graphicFrameMkLst>
        </pc:graphicFrameChg>
        <pc:picChg chg="del">
          <ac:chgData name="Artino, Alessandro" userId="813e842c-6d90-48d3-95c3-5829f03d2213" providerId="ADAL" clId="{CC94DFA2-BF9E-4A41-A744-781B34CDD5C8}" dt="2024-10-23T08:51:57.732" v="86" actId="478"/>
          <ac:picMkLst>
            <pc:docMk/>
            <pc:sldMk cId="2953647958" sldId="328"/>
            <ac:picMk id="3" creationId="{4383AAE7-A01A-563F-6B6E-D3FB4F08FECF}"/>
          </ac:picMkLst>
        </pc:picChg>
        <pc:picChg chg="add mod">
          <ac:chgData name="Artino, Alessandro" userId="813e842c-6d90-48d3-95c3-5829f03d2213" providerId="ADAL" clId="{CC94DFA2-BF9E-4A41-A744-781B34CDD5C8}" dt="2024-11-04T10:46:05.360" v="4674" actId="1076"/>
          <ac:picMkLst>
            <pc:docMk/>
            <pc:sldMk cId="2953647958" sldId="328"/>
            <ac:picMk id="7" creationId="{44D1F5FA-21FE-B7BE-9ECC-3E5FCCC1F625}"/>
          </ac:picMkLst>
        </pc:picChg>
      </pc:sldChg>
      <pc:sldChg chg="addSp delSp modSp mod">
        <pc:chgData name="Artino, Alessandro" userId="813e842c-6d90-48d3-95c3-5829f03d2213" providerId="ADAL" clId="{CC94DFA2-BF9E-4A41-A744-781B34CDD5C8}" dt="2024-11-04T10:46:31.440" v="4683" actId="1076"/>
        <pc:sldMkLst>
          <pc:docMk/>
          <pc:sldMk cId="1721287598" sldId="329"/>
        </pc:sldMkLst>
        <pc:graphicFrameChg chg="add mod">
          <ac:chgData name="Artino, Alessandro" userId="813e842c-6d90-48d3-95c3-5829f03d2213" providerId="ADAL" clId="{CC94DFA2-BF9E-4A41-A744-781B34CDD5C8}" dt="2024-11-04T10:46:24.617" v="4680"/>
          <ac:graphicFrameMkLst>
            <pc:docMk/>
            <pc:sldMk cId="1721287598" sldId="329"/>
            <ac:graphicFrameMk id="2" creationId="{0067F4A8-7AA4-8262-45D5-C36782AA93B7}"/>
          </ac:graphicFrameMkLst>
        </pc:graphicFrameChg>
        <pc:graphicFrameChg chg="add mod">
          <ac:chgData name="Artino, Alessandro" userId="813e842c-6d90-48d3-95c3-5829f03d2213" providerId="ADAL" clId="{CC94DFA2-BF9E-4A41-A744-781B34CDD5C8}" dt="2024-10-23T08:53:57.121" v="106"/>
          <ac:graphicFrameMkLst>
            <pc:docMk/>
            <pc:sldMk cId="1721287598" sldId="329"/>
            <ac:graphicFrameMk id="2" creationId="{C1DDA498-E95F-4502-BE2B-B739282DDDF9}"/>
          </ac:graphicFrameMkLst>
        </pc:graphicFrameChg>
        <pc:graphicFrameChg chg="add mod">
          <ac:chgData name="Artino, Alessandro" userId="813e842c-6d90-48d3-95c3-5829f03d2213" providerId="ADAL" clId="{CC94DFA2-BF9E-4A41-A744-781B34CDD5C8}" dt="2024-10-23T08:54:07.928" v="108"/>
          <ac:graphicFrameMkLst>
            <pc:docMk/>
            <pc:sldMk cId="1721287598" sldId="329"/>
            <ac:graphicFrameMk id="5" creationId="{96264162-1E78-46CB-B337-8EFA94076330}"/>
          </ac:graphicFrameMkLst>
        </pc:graphicFrameChg>
        <pc:graphicFrameChg chg="add del mod">
          <ac:chgData name="Artino, Alessandro" userId="813e842c-6d90-48d3-95c3-5829f03d2213" providerId="ADAL" clId="{CC94DFA2-BF9E-4A41-A744-781B34CDD5C8}" dt="2024-11-04T10:46:28.364" v="4682" actId="478"/>
          <ac:graphicFrameMkLst>
            <pc:docMk/>
            <pc:sldMk cId="1721287598" sldId="329"/>
            <ac:graphicFrameMk id="6" creationId="{96264162-1E78-46CB-B337-8EFA94076330}"/>
          </ac:graphicFrameMkLst>
        </pc:graphicFrameChg>
        <pc:picChg chg="add mod">
          <ac:chgData name="Artino, Alessandro" userId="813e842c-6d90-48d3-95c3-5829f03d2213" providerId="ADAL" clId="{CC94DFA2-BF9E-4A41-A744-781B34CDD5C8}" dt="2024-11-04T10:46:31.440" v="4683" actId="1076"/>
          <ac:picMkLst>
            <pc:docMk/>
            <pc:sldMk cId="1721287598" sldId="329"/>
            <ac:picMk id="4" creationId="{37892A3B-D682-CCA6-B673-0DDA103DAF86}"/>
          </ac:picMkLst>
        </pc:picChg>
        <pc:picChg chg="del">
          <ac:chgData name="Artino, Alessandro" userId="813e842c-6d90-48d3-95c3-5829f03d2213" providerId="ADAL" clId="{CC94DFA2-BF9E-4A41-A744-781B34CDD5C8}" dt="2024-10-23T08:53:55.250" v="104" actId="478"/>
          <ac:picMkLst>
            <pc:docMk/>
            <pc:sldMk cId="1721287598" sldId="329"/>
            <ac:picMk id="4" creationId="{588AC3FC-FBAE-8245-2EAF-7FB03F2A28F1}"/>
          </ac:picMkLst>
        </pc:picChg>
      </pc:sldChg>
      <pc:sldChg chg="addSp delSp modSp mod">
        <pc:chgData name="Artino, Alessandro" userId="813e842c-6d90-48d3-95c3-5829f03d2213" providerId="ADAL" clId="{CC94DFA2-BF9E-4A41-A744-781B34CDD5C8}" dt="2024-11-04T10:46:47.288" v="4687" actId="1076"/>
        <pc:sldMkLst>
          <pc:docMk/>
          <pc:sldMk cId="2980841278" sldId="330"/>
        </pc:sldMkLst>
        <pc:spChg chg="mod">
          <ac:chgData name="Artino, Alessandro" userId="813e842c-6d90-48d3-95c3-5829f03d2213" providerId="ADAL" clId="{CC94DFA2-BF9E-4A41-A744-781B34CDD5C8}" dt="2024-10-28T11:09:32.789" v="4254" actId="20577"/>
          <ac:spMkLst>
            <pc:docMk/>
            <pc:sldMk cId="2980841278" sldId="330"/>
            <ac:spMk id="3" creationId="{028D2C12-BE4A-7DA1-0626-A513E1BDB786}"/>
          </ac:spMkLst>
        </pc:spChg>
        <pc:graphicFrameChg chg="add mod">
          <ac:chgData name="Artino, Alessandro" userId="813e842c-6d90-48d3-95c3-5829f03d2213" providerId="ADAL" clId="{CC94DFA2-BF9E-4A41-A744-781B34CDD5C8}" dt="2024-11-04T10:46:36.596" v="4684"/>
          <ac:graphicFrameMkLst>
            <pc:docMk/>
            <pc:sldMk cId="2980841278" sldId="330"/>
            <ac:graphicFrameMk id="2" creationId="{BEE49810-D893-3A77-3E80-2CAE430B092C}"/>
          </ac:graphicFrameMkLst>
        </pc:graphicFrameChg>
        <pc:graphicFrameChg chg="add mod">
          <ac:chgData name="Artino, Alessandro" userId="813e842c-6d90-48d3-95c3-5829f03d2213" providerId="ADAL" clId="{CC94DFA2-BF9E-4A41-A744-781B34CDD5C8}" dt="2024-10-23T08:54:29.357" v="113"/>
          <ac:graphicFrameMkLst>
            <pc:docMk/>
            <pc:sldMk cId="2980841278" sldId="330"/>
            <ac:graphicFrameMk id="2" creationId="{FAFCD199-08F9-4A42-8752-490AE5D68350}"/>
          </ac:graphicFrameMkLst>
        </pc:graphicFrameChg>
        <pc:graphicFrameChg chg="add del mod">
          <ac:chgData name="Artino, Alessandro" userId="813e842c-6d90-48d3-95c3-5829f03d2213" providerId="ADAL" clId="{CC94DFA2-BF9E-4A41-A744-781B34CDD5C8}" dt="2024-11-04T10:46:41.243" v="4686" actId="478"/>
          <ac:graphicFrameMkLst>
            <pc:docMk/>
            <pc:sldMk cId="2980841278" sldId="330"/>
            <ac:graphicFrameMk id="4" creationId="{FAFCD199-08F9-4A42-8752-490AE5D68350}"/>
          </ac:graphicFrameMkLst>
        </pc:graphicFrameChg>
        <pc:picChg chg="add mod">
          <ac:chgData name="Artino, Alessandro" userId="813e842c-6d90-48d3-95c3-5829f03d2213" providerId="ADAL" clId="{CC94DFA2-BF9E-4A41-A744-781B34CDD5C8}" dt="2024-11-04T10:46:47.288" v="4687" actId="1076"/>
          <ac:picMkLst>
            <pc:docMk/>
            <pc:sldMk cId="2980841278" sldId="330"/>
            <ac:picMk id="6" creationId="{4A3F087A-AF5D-C6C6-2BAD-40DE70A28930}"/>
          </ac:picMkLst>
        </pc:picChg>
        <pc:picChg chg="del">
          <ac:chgData name="Artino, Alessandro" userId="813e842c-6d90-48d3-95c3-5829f03d2213" providerId="ADAL" clId="{CC94DFA2-BF9E-4A41-A744-781B34CDD5C8}" dt="2024-10-23T08:54:18.910" v="111" actId="478"/>
          <ac:picMkLst>
            <pc:docMk/>
            <pc:sldMk cId="2980841278" sldId="330"/>
            <ac:picMk id="6" creationId="{83BBC97F-8A87-F8BB-FBDA-9E0D36223FC8}"/>
          </ac:picMkLst>
        </pc:picChg>
      </pc:sldChg>
      <pc:sldChg chg="addSp delSp modSp mod">
        <pc:chgData name="Artino, Alessandro" userId="813e842c-6d90-48d3-95c3-5829f03d2213" providerId="ADAL" clId="{CC94DFA2-BF9E-4A41-A744-781B34CDD5C8}" dt="2024-11-04T10:47:12.529" v="4695" actId="1076"/>
        <pc:sldMkLst>
          <pc:docMk/>
          <pc:sldMk cId="1283039997" sldId="331"/>
        </pc:sldMkLst>
        <pc:graphicFrameChg chg="add mod">
          <ac:chgData name="Artino, Alessandro" userId="813e842c-6d90-48d3-95c3-5829f03d2213" providerId="ADAL" clId="{CC94DFA2-BF9E-4A41-A744-781B34CDD5C8}" dt="2024-11-04T10:47:06.943" v="4692"/>
          <ac:graphicFrameMkLst>
            <pc:docMk/>
            <pc:sldMk cId="1283039997" sldId="331"/>
            <ac:graphicFrameMk id="2" creationId="{B801FC92-A2A4-6763-7029-AEB070BB6CB1}"/>
          </ac:graphicFrameMkLst>
        </pc:graphicFrameChg>
        <pc:graphicFrameChg chg="add mod">
          <ac:chgData name="Artino, Alessandro" userId="813e842c-6d90-48d3-95c3-5829f03d2213" providerId="ADAL" clId="{CC94DFA2-BF9E-4A41-A744-781B34CDD5C8}" dt="2024-10-23T08:55:34.577" v="123"/>
          <ac:graphicFrameMkLst>
            <pc:docMk/>
            <pc:sldMk cId="1283039997" sldId="331"/>
            <ac:graphicFrameMk id="2" creationId="{DF3D9DF9-A2EB-48BC-8929-97B2D4FFC05D}"/>
          </ac:graphicFrameMkLst>
        </pc:graphicFrameChg>
        <pc:graphicFrameChg chg="add del mod">
          <ac:chgData name="Artino, Alessandro" userId="813e842c-6d90-48d3-95c3-5829f03d2213" providerId="ADAL" clId="{CC94DFA2-BF9E-4A41-A744-781B34CDD5C8}" dt="2024-11-04T10:47:10.044" v="4694" actId="478"/>
          <ac:graphicFrameMkLst>
            <pc:docMk/>
            <pc:sldMk cId="1283039997" sldId="331"/>
            <ac:graphicFrameMk id="4" creationId="{DF3D9DF9-A2EB-48BC-8929-97B2D4FFC05D}"/>
          </ac:graphicFrameMkLst>
        </pc:graphicFrameChg>
        <pc:graphicFrameChg chg="del">
          <ac:chgData name="Artino, Alessandro" userId="813e842c-6d90-48d3-95c3-5829f03d2213" providerId="ADAL" clId="{CC94DFA2-BF9E-4A41-A744-781B34CDD5C8}" dt="2024-10-23T08:55:31.788" v="121" actId="478"/>
          <ac:graphicFrameMkLst>
            <pc:docMk/>
            <pc:sldMk cId="1283039997" sldId="331"/>
            <ac:graphicFrameMk id="5" creationId="{DF3D9DF9-A2EB-48BC-8929-97B2D4FFC05D}"/>
          </ac:graphicFrameMkLst>
        </pc:graphicFrameChg>
        <pc:picChg chg="add mod">
          <ac:chgData name="Artino, Alessandro" userId="813e842c-6d90-48d3-95c3-5829f03d2213" providerId="ADAL" clId="{CC94DFA2-BF9E-4A41-A744-781B34CDD5C8}" dt="2024-11-04T10:47:12.529" v="4695" actId="1076"/>
          <ac:picMkLst>
            <pc:docMk/>
            <pc:sldMk cId="1283039997" sldId="331"/>
            <ac:picMk id="5" creationId="{3476ABBA-6866-B980-FB2F-DBE9A1222C0D}"/>
          </ac:picMkLst>
        </pc:picChg>
      </pc:sldChg>
      <pc:sldChg chg="addSp delSp modSp mod">
        <pc:chgData name="Artino, Alessandro" userId="813e842c-6d90-48d3-95c3-5829f03d2213" providerId="ADAL" clId="{CC94DFA2-BF9E-4A41-A744-781B34CDD5C8}" dt="2024-11-04T10:47:35.612" v="4703" actId="1076"/>
        <pc:sldMkLst>
          <pc:docMk/>
          <pc:sldMk cId="3650627093" sldId="335"/>
        </pc:sldMkLst>
        <pc:graphicFrameChg chg="add mod">
          <ac:chgData name="Artino, Alessandro" userId="813e842c-6d90-48d3-95c3-5829f03d2213" providerId="ADAL" clId="{CC94DFA2-BF9E-4A41-A744-781B34CDD5C8}" dt="2024-10-23T09:23:54.066" v="280"/>
          <ac:graphicFrameMkLst>
            <pc:docMk/>
            <pc:sldMk cId="3650627093" sldId="335"/>
            <ac:graphicFrameMk id="2" creationId="{4BC08C78-01F5-4E92-AEFE-80DE7703B58F}"/>
          </ac:graphicFrameMkLst>
        </pc:graphicFrameChg>
        <pc:graphicFrameChg chg="add mod">
          <ac:chgData name="Artino, Alessandro" userId="813e842c-6d90-48d3-95c3-5829f03d2213" providerId="ADAL" clId="{CC94DFA2-BF9E-4A41-A744-781B34CDD5C8}" dt="2024-11-04T10:47:29.295" v="4700"/>
          <ac:graphicFrameMkLst>
            <pc:docMk/>
            <pc:sldMk cId="3650627093" sldId="335"/>
            <ac:graphicFrameMk id="2" creationId="{FA494AAF-90F2-2331-4B92-093E1552D7CE}"/>
          </ac:graphicFrameMkLst>
        </pc:graphicFrameChg>
        <pc:graphicFrameChg chg="add del mod">
          <ac:chgData name="Artino, Alessandro" userId="813e842c-6d90-48d3-95c3-5829f03d2213" providerId="ADAL" clId="{CC94DFA2-BF9E-4A41-A744-781B34CDD5C8}" dt="2024-11-04T10:47:32.390" v="4702" actId="478"/>
          <ac:graphicFrameMkLst>
            <pc:docMk/>
            <pc:sldMk cId="3650627093" sldId="335"/>
            <ac:graphicFrameMk id="4" creationId="{4BC08C78-01F5-4E92-AEFE-80DE7703B58F}"/>
          </ac:graphicFrameMkLst>
        </pc:graphicFrameChg>
        <pc:graphicFrameChg chg="del">
          <ac:chgData name="Artino, Alessandro" userId="813e842c-6d90-48d3-95c3-5829f03d2213" providerId="ADAL" clId="{CC94DFA2-BF9E-4A41-A744-781B34CDD5C8}" dt="2024-10-23T09:23:48.026" v="278" actId="478"/>
          <ac:graphicFrameMkLst>
            <pc:docMk/>
            <pc:sldMk cId="3650627093" sldId="335"/>
            <ac:graphicFrameMk id="5" creationId="{4BC08C78-01F5-4E92-AEFE-80DE7703B58F}"/>
          </ac:graphicFrameMkLst>
        </pc:graphicFrameChg>
        <pc:picChg chg="add mod">
          <ac:chgData name="Artino, Alessandro" userId="813e842c-6d90-48d3-95c3-5829f03d2213" providerId="ADAL" clId="{CC94DFA2-BF9E-4A41-A744-781B34CDD5C8}" dt="2024-11-04T10:47:35.612" v="4703" actId="1076"/>
          <ac:picMkLst>
            <pc:docMk/>
            <pc:sldMk cId="3650627093" sldId="335"/>
            <ac:picMk id="5" creationId="{83D573E6-A518-2C45-1431-7F817030C0F7}"/>
          </ac:picMkLst>
        </pc:picChg>
      </pc:sldChg>
      <pc:sldChg chg="addSp delSp modSp mod">
        <pc:chgData name="Artino, Alessandro" userId="813e842c-6d90-48d3-95c3-5829f03d2213" providerId="ADAL" clId="{CC94DFA2-BF9E-4A41-A744-781B34CDD5C8}" dt="2024-11-04T10:27:06.340" v="4535" actId="1035"/>
        <pc:sldMkLst>
          <pc:docMk/>
          <pc:sldMk cId="3600446110" sldId="337"/>
        </pc:sldMkLst>
        <pc:picChg chg="add del mod">
          <ac:chgData name="Artino, Alessandro" userId="813e842c-6d90-48d3-95c3-5829f03d2213" providerId="ADAL" clId="{CC94DFA2-BF9E-4A41-A744-781B34CDD5C8}" dt="2024-11-04T10:25:56.106" v="4479" actId="478"/>
          <ac:picMkLst>
            <pc:docMk/>
            <pc:sldMk cId="3600446110" sldId="337"/>
            <ac:picMk id="4" creationId="{82DC4213-4A90-2715-2331-8A6E826CAE5C}"/>
          </ac:picMkLst>
        </pc:picChg>
        <pc:picChg chg="add mod">
          <ac:chgData name="Artino, Alessandro" userId="813e842c-6d90-48d3-95c3-5829f03d2213" providerId="ADAL" clId="{CC94DFA2-BF9E-4A41-A744-781B34CDD5C8}" dt="2024-11-04T10:27:00.317" v="4529" actId="1035"/>
          <ac:picMkLst>
            <pc:docMk/>
            <pc:sldMk cId="3600446110" sldId="337"/>
            <ac:picMk id="5" creationId="{68054E7A-9714-19F8-3F6C-9AD71FB472D6}"/>
          </ac:picMkLst>
        </pc:picChg>
        <pc:picChg chg="del">
          <ac:chgData name="Artino, Alessandro" userId="813e842c-6d90-48d3-95c3-5829f03d2213" providerId="ADAL" clId="{CC94DFA2-BF9E-4A41-A744-781B34CDD5C8}" dt="2024-10-23T09:21:56.502" v="258" actId="478"/>
          <ac:picMkLst>
            <pc:docMk/>
            <pc:sldMk cId="3600446110" sldId="337"/>
            <ac:picMk id="6" creationId="{DE853691-EA10-44D1-1B12-BF028354D389}"/>
          </ac:picMkLst>
        </pc:picChg>
        <pc:picChg chg="add mod">
          <ac:chgData name="Artino, Alessandro" userId="813e842c-6d90-48d3-95c3-5829f03d2213" providerId="ADAL" clId="{CC94DFA2-BF9E-4A41-A744-781B34CDD5C8}" dt="2024-11-04T10:27:06.340" v="4535" actId="1035"/>
          <ac:picMkLst>
            <pc:docMk/>
            <pc:sldMk cId="3600446110" sldId="337"/>
            <ac:picMk id="7" creationId="{1BF54052-E3EF-C336-8E73-4FBD2BC40804}"/>
          </ac:picMkLst>
        </pc:picChg>
        <pc:picChg chg="add del mod">
          <ac:chgData name="Artino, Alessandro" userId="813e842c-6d90-48d3-95c3-5829f03d2213" providerId="ADAL" clId="{CC94DFA2-BF9E-4A41-A744-781B34CDD5C8}" dt="2024-10-23T09:23:11.698" v="267" actId="478"/>
          <ac:picMkLst>
            <pc:docMk/>
            <pc:sldMk cId="3600446110" sldId="337"/>
            <ac:picMk id="7" creationId="{29E593CE-2336-0B97-9EFF-E42D8B41A026}"/>
          </ac:picMkLst>
        </pc:picChg>
        <pc:picChg chg="add del mod">
          <ac:chgData name="Artino, Alessandro" userId="813e842c-6d90-48d3-95c3-5829f03d2213" providerId="ADAL" clId="{CC94DFA2-BF9E-4A41-A744-781B34CDD5C8}" dt="2024-11-04T10:26:20.326" v="4485" actId="478"/>
          <ac:picMkLst>
            <pc:docMk/>
            <pc:sldMk cId="3600446110" sldId="337"/>
            <ac:picMk id="9" creationId="{F275C2CA-8645-E966-5582-A1D6563DEB3F}"/>
          </ac:picMkLst>
        </pc:picChg>
      </pc:sldChg>
      <pc:sldChg chg="addSp delSp modSp mod">
        <pc:chgData name="Artino, Alessandro" userId="813e842c-6d90-48d3-95c3-5829f03d2213" providerId="ADAL" clId="{CC94DFA2-BF9E-4A41-A744-781B34CDD5C8}" dt="2024-11-04T10:25:26.599" v="4478" actId="14100"/>
        <pc:sldMkLst>
          <pc:docMk/>
          <pc:sldMk cId="2705573900" sldId="338"/>
        </pc:sldMkLst>
        <pc:graphicFrameChg chg="add mod">
          <ac:chgData name="Artino, Alessandro" userId="813e842c-6d90-48d3-95c3-5829f03d2213" providerId="ADAL" clId="{CC94DFA2-BF9E-4A41-A744-781B34CDD5C8}" dt="2024-10-23T08:56:07.300" v="142"/>
          <ac:graphicFrameMkLst>
            <pc:docMk/>
            <pc:sldMk cId="2705573900" sldId="338"/>
            <ac:graphicFrameMk id="2" creationId="{35E8B491-97CB-4BA3-B48E-492720B020CB}"/>
          </ac:graphicFrameMkLst>
        </pc:graphicFrameChg>
        <pc:graphicFrameChg chg="add mod">
          <ac:chgData name="Artino, Alessandro" userId="813e842c-6d90-48d3-95c3-5829f03d2213" providerId="ADAL" clId="{CC94DFA2-BF9E-4A41-A744-781B34CDD5C8}" dt="2024-10-23T08:56:25.548" v="148"/>
          <ac:graphicFrameMkLst>
            <pc:docMk/>
            <pc:sldMk cId="2705573900" sldId="338"/>
            <ac:graphicFrameMk id="4" creationId="{35E8B491-97CB-4BA3-B48E-492720B020CB}"/>
          </ac:graphicFrameMkLst>
        </pc:graphicFrameChg>
        <pc:graphicFrameChg chg="add mod">
          <ac:chgData name="Artino, Alessandro" userId="813e842c-6d90-48d3-95c3-5829f03d2213" providerId="ADAL" clId="{CC94DFA2-BF9E-4A41-A744-781B34CDD5C8}" dt="2024-10-23T08:56:38.437" v="156"/>
          <ac:graphicFrameMkLst>
            <pc:docMk/>
            <pc:sldMk cId="2705573900" sldId="338"/>
            <ac:graphicFrameMk id="6" creationId="{35E8B491-97CB-4BA3-B48E-492720B020CB}"/>
          </ac:graphicFrameMkLst>
        </pc:graphicFrameChg>
        <pc:graphicFrameChg chg="add del mod">
          <ac:chgData name="Artino, Alessandro" userId="813e842c-6d90-48d3-95c3-5829f03d2213" providerId="ADAL" clId="{CC94DFA2-BF9E-4A41-A744-781B34CDD5C8}" dt="2024-10-23T08:57:17.989" v="161" actId="478"/>
          <ac:graphicFrameMkLst>
            <pc:docMk/>
            <pc:sldMk cId="2705573900" sldId="338"/>
            <ac:graphicFrameMk id="7" creationId="{35E8B491-97CB-4BA3-B48E-492720B020CB}"/>
          </ac:graphicFrameMkLst>
        </pc:graphicFrameChg>
        <pc:graphicFrameChg chg="add mod">
          <ac:chgData name="Artino, Alessandro" userId="813e842c-6d90-48d3-95c3-5829f03d2213" providerId="ADAL" clId="{CC94DFA2-BF9E-4A41-A744-781B34CDD5C8}" dt="2024-10-23T08:57:23.195" v="167"/>
          <ac:graphicFrameMkLst>
            <pc:docMk/>
            <pc:sldMk cId="2705573900" sldId="338"/>
            <ac:graphicFrameMk id="8" creationId="{35E8B491-97CB-4BA3-B48E-492720B020CB}"/>
          </ac:graphicFrameMkLst>
        </pc:graphicFrameChg>
        <pc:graphicFrameChg chg="add del mod">
          <ac:chgData name="Artino, Alessandro" userId="813e842c-6d90-48d3-95c3-5829f03d2213" providerId="ADAL" clId="{CC94DFA2-BF9E-4A41-A744-781B34CDD5C8}" dt="2024-10-23T09:08:26.191" v="198" actId="478"/>
          <ac:graphicFrameMkLst>
            <pc:docMk/>
            <pc:sldMk cId="2705573900" sldId="338"/>
            <ac:graphicFrameMk id="9" creationId="{35E8B491-97CB-4BA3-B48E-492720B020CB}"/>
          </ac:graphicFrameMkLst>
        </pc:graphicFrameChg>
        <pc:graphicFrameChg chg="add mod">
          <ac:chgData name="Artino, Alessandro" userId="813e842c-6d90-48d3-95c3-5829f03d2213" providerId="ADAL" clId="{CC94DFA2-BF9E-4A41-A744-781B34CDD5C8}" dt="2024-10-23T08:58:11.771" v="177"/>
          <ac:graphicFrameMkLst>
            <pc:docMk/>
            <pc:sldMk cId="2705573900" sldId="338"/>
            <ac:graphicFrameMk id="10" creationId="{E0CA34BD-5546-4E7C-B0BF-CFC417DA6C46}"/>
          </ac:graphicFrameMkLst>
        </pc:graphicFrameChg>
        <pc:graphicFrameChg chg="add del mod">
          <ac:chgData name="Artino, Alessandro" userId="813e842c-6d90-48d3-95c3-5829f03d2213" providerId="ADAL" clId="{CC94DFA2-BF9E-4A41-A744-781B34CDD5C8}" dt="2024-10-23T09:21:13.535" v="253" actId="478"/>
          <ac:graphicFrameMkLst>
            <pc:docMk/>
            <pc:sldMk cId="2705573900" sldId="338"/>
            <ac:graphicFrameMk id="11" creationId="{E0CA34BD-5546-4E7C-B0BF-CFC417DA6C46}"/>
          </ac:graphicFrameMkLst>
        </pc:graphicFrameChg>
        <pc:graphicFrameChg chg="add mod">
          <ac:chgData name="Artino, Alessandro" userId="813e842c-6d90-48d3-95c3-5829f03d2213" providerId="ADAL" clId="{CC94DFA2-BF9E-4A41-A744-781B34CDD5C8}" dt="2024-10-23T09:08:30.059" v="200"/>
          <ac:graphicFrameMkLst>
            <pc:docMk/>
            <pc:sldMk cId="2705573900" sldId="338"/>
            <ac:graphicFrameMk id="12" creationId="{35E8B491-97CB-4BA3-B48E-492720B020CB}"/>
          </ac:graphicFrameMkLst>
        </pc:graphicFrameChg>
        <pc:graphicFrameChg chg="add mod">
          <ac:chgData name="Artino, Alessandro" userId="813e842c-6d90-48d3-95c3-5829f03d2213" providerId="ADAL" clId="{CC94DFA2-BF9E-4A41-A744-781B34CDD5C8}" dt="2024-10-23T09:09:26.493" v="213"/>
          <ac:graphicFrameMkLst>
            <pc:docMk/>
            <pc:sldMk cId="2705573900" sldId="338"/>
            <ac:graphicFrameMk id="13" creationId="{35E8B491-97CB-4BA3-B48E-492720B020CB}"/>
          </ac:graphicFrameMkLst>
        </pc:graphicFrameChg>
        <pc:graphicFrameChg chg="add del mod">
          <ac:chgData name="Artino, Alessandro" userId="813e842c-6d90-48d3-95c3-5829f03d2213" providerId="ADAL" clId="{CC94DFA2-BF9E-4A41-A744-781B34CDD5C8}" dt="2024-10-23T09:09:34.775" v="218" actId="478"/>
          <ac:graphicFrameMkLst>
            <pc:docMk/>
            <pc:sldMk cId="2705573900" sldId="338"/>
            <ac:graphicFrameMk id="14" creationId="{35E8B491-97CB-4BA3-B48E-492720B020CB}"/>
          </ac:graphicFrameMkLst>
        </pc:graphicFrameChg>
        <pc:graphicFrameChg chg="add mod">
          <ac:chgData name="Artino, Alessandro" userId="813e842c-6d90-48d3-95c3-5829f03d2213" providerId="ADAL" clId="{CC94DFA2-BF9E-4A41-A744-781B34CDD5C8}" dt="2024-10-23T09:09:38.582" v="220"/>
          <ac:graphicFrameMkLst>
            <pc:docMk/>
            <pc:sldMk cId="2705573900" sldId="338"/>
            <ac:graphicFrameMk id="15" creationId="{35E8B491-97CB-4BA3-B48E-492720B020CB}"/>
          </ac:graphicFrameMkLst>
        </pc:graphicFrameChg>
        <pc:graphicFrameChg chg="add mod">
          <ac:chgData name="Artino, Alessandro" userId="813e842c-6d90-48d3-95c3-5829f03d2213" providerId="ADAL" clId="{CC94DFA2-BF9E-4A41-A744-781B34CDD5C8}" dt="2024-10-23T09:09:47.302" v="223"/>
          <ac:graphicFrameMkLst>
            <pc:docMk/>
            <pc:sldMk cId="2705573900" sldId="338"/>
            <ac:graphicFrameMk id="17" creationId="{35E8B491-97CB-4BA3-B48E-492720B020CB}"/>
          </ac:graphicFrameMkLst>
        </pc:graphicFrameChg>
        <pc:graphicFrameChg chg="add mod">
          <ac:chgData name="Artino, Alessandro" userId="813e842c-6d90-48d3-95c3-5829f03d2213" providerId="ADAL" clId="{CC94DFA2-BF9E-4A41-A744-781B34CDD5C8}" dt="2024-10-23T09:10:04.914" v="236"/>
          <ac:graphicFrameMkLst>
            <pc:docMk/>
            <pc:sldMk cId="2705573900" sldId="338"/>
            <ac:graphicFrameMk id="18" creationId="{35E8B491-97CB-4BA3-B48E-492720B020CB}"/>
          </ac:graphicFrameMkLst>
        </pc:graphicFrameChg>
        <pc:graphicFrameChg chg="add del mod">
          <ac:chgData name="Artino, Alessandro" userId="813e842c-6d90-48d3-95c3-5829f03d2213" providerId="ADAL" clId="{CC94DFA2-BF9E-4A41-A744-781B34CDD5C8}" dt="2024-10-23T09:20:04.574" v="242" actId="478"/>
          <ac:graphicFrameMkLst>
            <pc:docMk/>
            <pc:sldMk cId="2705573900" sldId="338"/>
            <ac:graphicFrameMk id="19" creationId="{35E8B491-97CB-4BA3-B48E-492720B020CB}"/>
          </ac:graphicFrameMkLst>
        </pc:graphicFrameChg>
        <pc:graphicFrameChg chg="add mod">
          <ac:chgData name="Artino, Alessandro" userId="813e842c-6d90-48d3-95c3-5829f03d2213" providerId="ADAL" clId="{CC94DFA2-BF9E-4A41-A744-781B34CDD5C8}" dt="2024-10-23T09:20:21.688" v="246"/>
          <ac:graphicFrameMkLst>
            <pc:docMk/>
            <pc:sldMk cId="2705573900" sldId="338"/>
            <ac:graphicFrameMk id="20" creationId="{35E8B491-97CB-4BA3-B48E-492720B020CB}"/>
          </ac:graphicFrameMkLst>
        </pc:graphicFrameChg>
        <pc:picChg chg="add mod modCrop">
          <ac:chgData name="Artino, Alessandro" userId="813e842c-6d90-48d3-95c3-5829f03d2213" providerId="ADAL" clId="{CC94DFA2-BF9E-4A41-A744-781B34CDD5C8}" dt="2024-11-04T10:25:26.599" v="4478" actId="14100"/>
          <ac:picMkLst>
            <pc:docMk/>
            <pc:sldMk cId="2705573900" sldId="338"/>
            <ac:picMk id="4" creationId="{22DF744E-7D12-3668-BB31-0A64B6F68873}"/>
          </ac:picMkLst>
        </pc:picChg>
        <pc:picChg chg="add del">
          <ac:chgData name="Artino, Alessandro" userId="813e842c-6d90-48d3-95c3-5829f03d2213" providerId="ADAL" clId="{CC94DFA2-BF9E-4A41-A744-781B34CDD5C8}" dt="2024-10-23T08:56:31.047" v="150" actId="478"/>
          <ac:picMkLst>
            <pc:docMk/>
            <pc:sldMk cId="2705573900" sldId="338"/>
            <ac:picMk id="5" creationId="{18AF7DFF-E115-4429-E49E-92296B453A60}"/>
          </ac:picMkLst>
        </pc:picChg>
        <pc:picChg chg="add del mod modCrop">
          <ac:chgData name="Artino, Alessandro" userId="813e842c-6d90-48d3-95c3-5829f03d2213" providerId="ADAL" clId="{CC94DFA2-BF9E-4A41-A744-781B34CDD5C8}" dt="2024-11-04T10:25:20.883" v="4476" actId="14100"/>
          <ac:picMkLst>
            <pc:docMk/>
            <pc:sldMk cId="2705573900" sldId="338"/>
            <ac:picMk id="6" creationId="{BB69BD1D-0723-641E-6AA7-A35A14868F22}"/>
          </ac:picMkLst>
        </pc:picChg>
        <pc:picChg chg="add del mod">
          <ac:chgData name="Artino, Alessandro" userId="813e842c-6d90-48d3-95c3-5829f03d2213" providerId="ADAL" clId="{CC94DFA2-BF9E-4A41-A744-781B34CDD5C8}" dt="2024-11-04T10:24:00.938" v="4454" actId="22"/>
          <ac:picMkLst>
            <pc:docMk/>
            <pc:sldMk cId="2705573900" sldId="338"/>
            <ac:picMk id="8" creationId="{95CB9752-B4FC-535C-6546-A45CCF470A4B}"/>
          </ac:picMkLst>
        </pc:picChg>
        <pc:picChg chg="add del mod">
          <ac:chgData name="Artino, Alessandro" userId="813e842c-6d90-48d3-95c3-5829f03d2213" providerId="ADAL" clId="{CC94DFA2-BF9E-4A41-A744-781B34CDD5C8}" dt="2024-11-04T10:21:20.598" v="4435" actId="478"/>
          <ac:picMkLst>
            <pc:docMk/>
            <pc:sldMk cId="2705573900" sldId="338"/>
            <ac:picMk id="22" creationId="{73C8F710-B3E5-5227-1E58-8E0D2D97E242}"/>
          </ac:picMkLst>
        </pc:picChg>
        <pc:picChg chg="add del mod modCrop">
          <ac:chgData name="Artino, Alessandro" userId="813e842c-6d90-48d3-95c3-5829f03d2213" providerId="ADAL" clId="{CC94DFA2-BF9E-4A41-A744-781B34CDD5C8}" dt="2024-11-04T10:20:58.351" v="4431" actId="478"/>
          <ac:picMkLst>
            <pc:docMk/>
            <pc:sldMk cId="2705573900" sldId="338"/>
            <ac:picMk id="24" creationId="{9AE97088-70DC-F4A8-4C86-77BA9F0F7538}"/>
          </ac:picMkLst>
        </pc:picChg>
      </pc:sldChg>
      <pc:sldChg chg="addSp delSp modSp mod">
        <pc:chgData name="Artino, Alessandro" userId="813e842c-6d90-48d3-95c3-5829f03d2213" providerId="ADAL" clId="{CC94DFA2-BF9E-4A41-A744-781B34CDD5C8}" dt="2024-11-04T10:48:37.685" v="4728" actId="1076"/>
        <pc:sldMkLst>
          <pc:docMk/>
          <pc:sldMk cId="2662891788" sldId="352"/>
        </pc:sldMkLst>
        <pc:graphicFrameChg chg="add mod">
          <ac:chgData name="Artino, Alessandro" userId="813e842c-6d90-48d3-95c3-5829f03d2213" providerId="ADAL" clId="{CC94DFA2-BF9E-4A41-A744-781B34CDD5C8}" dt="2024-11-04T10:48:20.540" v="4720"/>
          <ac:graphicFrameMkLst>
            <pc:docMk/>
            <pc:sldMk cId="2662891788" sldId="352"/>
            <ac:graphicFrameMk id="2" creationId="{13D92816-E29B-6483-DC75-C22F590F76ED}"/>
          </ac:graphicFrameMkLst>
        </pc:graphicFrameChg>
        <pc:graphicFrameChg chg="add mod">
          <ac:chgData name="Artino, Alessandro" userId="813e842c-6d90-48d3-95c3-5829f03d2213" providerId="ADAL" clId="{CC94DFA2-BF9E-4A41-A744-781B34CDD5C8}" dt="2024-10-28T09:02:57.256" v="346"/>
          <ac:graphicFrameMkLst>
            <pc:docMk/>
            <pc:sldMk cId="2662891788" sldId="352"/>
            <ac:graphicFrameMk id="2" creationId="{CC0FC2A9-088C-4F18-816D-F83004DAC13F}"/>
          </ac:graphicFrameMkLst>
        </pc:graphicFrameChg>
        <pc:graphicFrameChg chg="add del mod">
          <ac:chgData name="Artino, Alessandro" userId="813e842c-6d90-48d3-95c3-5829f03d2213" providerId="ADAL" clId="{CC94DFA2-BF9E-4A41-A744-781B34CDD5C8}" dt="2024-11-04T10:48:34.097" v="4727" actId="478"/>
          <ac:graphicFrameMkLst>
            <pc:docMk/>
            <pc:sldMk cId="2662891788" sldId="352"/>
            <ac:graphicFrameMk id="3" creationId="{CC0FC2A9-088C-4F18-816D-F83004DAC13F}"/>
          </ac:graphicFrameMkLst>
        </pc:graphicFrameChg>
        <pc:graphicFrameChg chg="del">
          <ac:chgData name="Artino, Alessandro" userId="813e842c-6d90-48d3-95c3-5829f03d2213" providerId="ADAL" clId="{CC94DFA2-BF9E-4A41-A744-781B34CDD5C8}" dt="2024-10-28T09:02:54.774" v="344" actId="478"/>
          <ac:graphicFrameMkLst>
            <pc:docMk/>
            <pc:sldMk cId="2662891788" sldId="352"/>
            <ac:graphicFrameMk id="7" creationId="{CC0FC2A9-088C-4F18-816D-F83004DAC13F}"/>
          </ac:graphicFrameMkLst>
        </pc:graphicFrameChg>
        <pc:picChg chg="add del mod">
          <ac:chgData name="Artino, Alessandro" userId="813e842c-6d90-48d3-95c3-5829f03d2213" providerId="ADAL" clId="{CC94DFA2-BF9E-4A41-A744-781B34CDD5C8}" dt="2024-11-04T10:48:37.685" v="4728" actId="1076"/>
          <ac:picMkLst>
            <pc:docMk/>
            <pc:sldMk cId="2662891788" sldId="352"/>
            <ac:picMk id="5" creationId="{20F2D31F-3FF1-5794-0F13-F2C13BEFB0F3}"/>
          </ac:picMkLst>
        </pc:picChg>
      </pc:sldChg>
      <pc:sldChg chg="addSp delSp modSp mod">
        <pc:chgData name="Artino, Alessandro" userId="813e842c-6d90-48d3-95c3-5829f03d2213" providerId="ADAL" clId="{CC94DFA2-BF9E-4A41-A744-781B34CDD5C8}" dt="2024-11-04T10:48:54.395" v="4736" actId="1076"/>
        <pc:sldMkLst>
          <pc:docMk/>
          <pc:sldMk cId="2877371082" sldId="354"/>
        </pc:sldMkLst>
        <pc:graphicFrameChg chg="add mod">
          <ac:chgData name="Artino, Alessandro" userId="813e842c-6d90-48d3-95c3-5829f03d2213" providerId="ADAL" clId="{CC94DFA2-BF9E-4A41-A744-781B34CDD5C8}" dt="2024-11-04T10:48:49.434" v="4733"/>
          <ac:graphicFrameMkLst>
            <pc:docMk/>
            <pc:sldMk cId="2877371082" sldId="354"/>
            <ac:graphicFrameMk id="2" creationId="{1ADD9D50-850B-6949-438B-29BCD0E8D3F2}"/>
          </ac:graphicFrameMkLst>
        </pc:graphicFrameChg>
        <pc:graphicFrameChg chg="add mod">
          <ac:chgData name="Artino, Alessandro" userId="813e842c-6d90-48d3-95c3-5829f03d2213" providerId="ADAL" clId="{CC94DFA2-BF9E-4A41-A744-781B34CDD5C8}" dt="2024-10-28T09:17:49.366" v="360"/>
          <ac:graphicFrameMkLst>
            <pc:docMk/>
            <pc:sldMk cId="2877371082" sldId="354"/>
            <ac:graphicFrameMk id="2" creationId="{A6E12770-B184-4068-87E9-90D1FB294E6D}"/>
          </ac:graphicFrameMkLst>
        </pc:graphicFrameChg>
        <pc:graphicFrameChg chg="del">
          <ac:chgData name="Artino, Alessandro" userId="813e842c-6d90-48d3-95c3-5829f03d2213" providerId="ADAL" clId="{CC94DFA2-BF9E-4A41-A744-781B34CDD5C8}" dt="2024-10-28T09:17:46.749" v="358" actId="478"/>
          <ac:graphicFrameMkLst>
            <pc:docMk/>
            <pc:sldMk cId="2877371082" sldId="354"/>
            <ac:graphicFrameMk id="3" creationId="{A6E12770-B184-4068-87E9-90D1FB294E6D}"/>
          </ac:graphicFrameMkLst>
        </pc:graphicFrameChg>
        <pc:graphicFrameChg chg="add del mod">
          <ac:chgData name="Artino, Alessandro" userId="813e842c-6d90-48d3-95c3-5829f03d2213" providerId="ADAL" clId="{CC94DFA2-BF9E-4A41-A744-781B34CDD5C8}" dt="2024-11-04T10:48:52.698" v="4735" actId="478"/>
          <ac:graphicFrameMkLst>
            <pc:docMk/>
            <pc:sldMk cId="2877371082" sldId="354"/>
            <ac:graphicFrameMk id="5" creationId="{A6E12770-B184-4068-87E9-90D1FB294E6D}"/>
          </ac:graphicFrameMkLst>
        </pc:graphicFrameChg>
        <pc:picChg chg="add mod">
          <ac:chgData name="Artino, Alessandro" userId="813e842c-6d90-48d3-95c3-5829f03d2213" providerId="ADAL" clId="{CC94DFA2-BF9E-4A41-A744-781B34CDD5C8}" dt="2024-11-04T10:48:54.395" v="4736" actId="1076"/>
          <ac:picMkLst>
            <pc:docMk/>
            <pc:sldMk cId="2877371082" sldId="354"/>
            <ac:picMk id="3" creationId="{1DC3EA7F-D688-E467-1320-736F145B4D75}"/>
          </ac:picMkLst>
        </pc:picChg>
      </pc:sldChg>
      <pc:sldChg chg="addSp delSp modSp mod">
        <pc:chgData name="Artino, Alessandro" userId="813e842c-6d90-48d3-95c3-5829f03d2213" providerId="ADAL" clId="{CC94DFA2-BF9E-4A41-A744-781B34CDD5C8}" dt="2024-11-04T10:28:38.498" v="4556" actId="1038"/>
        <pc:sldMkLst>
          <pc:docMk/>
          <pc:sldMk cId="3968681725" sldId="355"/>
        </pc:sldMkLst>
        <pc:graphicFrameChg chg="add mod">
          <ac:chgData name="Artino, Alessandro" userId="813e842c-6d90-48d3-95c3-5829f03d2213" providerId="ADAL" clId="{CC94DFA2-BF9E-4A41-A744-781B34CDD5C8}" dt="2024-10-28T09:18:22.912" v="368"/>
          <ac:graphicFrameMkLst>
            <pc:docMk/>
            <pc:sldMk cId="3968681725" sldId="355"/>
            <ac:graphicFrameMk id="2" creationId="{51C6534C-C1D1-4AE1-A43D-2719D629687A}"/>
          </ac:graphicFrameMkLst>
        </pc:graphicFrameChg>
        <pc:picChg chg="add mod">
          <ac:chgData name="Artino, Alessandro" userId="813e842c-6d90-48d3-95c3-5829f03d2213" providerId="ADAL" clId="{CC94DFA2-BF9E-4A41-A744-781B34CDD5C8}" dt="2024-11-04T10:28:38.498" v="4556" actId="1038"/>
          <ac:picMkLst>
            <pc:docMk/>
            <pc:sldMk cId="3968681725" sldId="355"/>
            <ac:picMk id="3" creationId="{4540948F-04A9-24C4-A834-7F09182D29E2}"/>
          </ac:picMkLst>
        </pc:picChg>
        <pc:picChg chg="add del mod">
          <ac:chgData name="Artino, Alessandro" userId="813e842c-6d90-48d3-95c3-5829f03d2213" providerId="ADAL" clId="{CC94DFA2-BF9E-4A41-A744-781B34CDD5C8}" dt="2024-11-04T10:27:50.935" v="4536" actId="478"/>
          <ac:picMkLst>
            <pc:docMk/>
            <pc:sldMk cId="3968681725" sldId="355"/>
            <ac:picMk id="5" creationId="{4B450145-C05B-8C1F-C75C-AD12F4107225}"/>
          </ac:picMkLst>
        </pc:picChg>
        <pc:picChg chg="add mod">
          <ac:chgData name="Artino, Alessandro" userId="813e842c-6d90-48d3-95c3-5829f03d2213" providerId="ADAL" clId="{CC94DFA2-BF9E-4A41-A744-781B34CDD5C8}" dt="2024-11-04T10:28:38.498" v="4556" actId="1038"/>
          <ac:picMkLst>
            <pc:docMk/>
            <pc:sldMk cId="3968681725" sldId="355"/>
            <ac:picMk id="7" creationId="{73EAC196-7A9C-5DAD-EF7C-6B1A17F9712E}"/>
          </ac:picMkLst>
        </pc:picChg>
        <pc:picChg chg="del">
          <ac:chgData name="Artino, Alessandro" userId="813e842c-6d90-48d3-95c3-5829f03d2213" providerId="ADAL" clId="{CC94DFA2-BF9E-4A41-A744-781B34CDD5C8}" dt="2024-10-28T09:18:11.034" v="366" actId="478"/>
          <ac:picMkLst>
            <pc:docMk/>
            <pc:sldMk cId="3968681725" sldId="355"/>
            <ac:picMk id="7" creationId="{CF9351DA-159D-6BDE-2462-5726198A4C2B}"/>
          </ac:picMkLst>
        </pc:picChg>
        <pc:picChg chg="add del mod">
          <ac:chgData name="Artino, Alessandro" userId="813e842c-6d90-48d3-95c3-5829f03d2213" providerId="ADAL" clId="{CC94DFA2-BF9E-4A41-A744-781B34CDD5C8}" dt="2024-11-04T10:27:50.935" v="4536" actId="478"/>
          <ac:picMkLst>
            <pc:docMk/>
            <pc:sldMk cId="3968681725" sldId="355"/>
            <ac:picMk id="8" creationId="{B0878777-D851-3FD0-5DAF-8DE83D94EBD0}"/>
          </ac:picMkLst>
        </pc:picChg>
      </pc:sldChg>
      <pc:sldChg chg="addSp delSp modSp mod">
        <pc:chgData name="Artino, Alessandro" userId="813e842c-6d90-48d3-95c3-5829f03d2213" providerId="ADAL" clId="{CC94DFA2-BF9E-4A41-A744-781B34CDD5C8}" dt="2024-11-04T10:42:56.098" v="4641" actId="1076"/>
        <pc:sldMkLst>
          <pc:docMk/>
          <pc:sldMk cId="1270048778" sldId="357"/>
        </pc:sldMkLst>
        <pc:picChg chg="add del mod">
          <ac:chgData name="Artino, Alessandro" userId="813e842c-6d90-48d3-95c3-5829f03d2213" providerId="ADAL" clId="{CC94DFA2-BF9E-4A41-A744-781B34CDD5C8}" dt="2024-11-04T10:28:42.636" v="4557" actId="478"/>
          <ac:picMkLst>
            <pc:docMk/>
            <pc:sldMk cId="1270048778" sldId="357"/>
            <ac:picMk id="3" creationId="{D979B208-B7B5-600D-B416-9DDCA83E21CF}"/>
          </ac:picMkLst>
        </pc:picChg>
        <pc:picChg chg="add del mod">
          <ac:chgData name="Artino, Alessandro" userId="813e842c-6d90-48d3-95c3-5829f03d2213" providerId="ADAL" clId="{CC94DFA2-BF9E-4A41-A744-781B34CDD5C8}" dt="2024-11-04T10:42:46.090" v="4637" actId="478"/>
          <ac:picMkLst>
            <pc:docMk/>
            <pc:sldMk cId="1270048778" sldId="357"/>
            <ac:picMk id="5" creationId="{2410A30F-3CD1-CB06-AD63-1ADEDBBF53A6}"/>
          </ac:picMkLst>
        </pc:picChg>
        <pc:picChg chg="del">
          <ac:chgData name="Artino, Alessandro" userId="813e842c-6d90-48d3-95c3-5829f03d2213" providerId="ADAL" clId="{CC94DFA2-BF9E-4A41-A744-781B34CDD5C8}" dt="2024-10-28T09:20:25.805" v="387" actId="478"/>
          <ac:picMkLst>
            <pc:docMk/>
            <pc:sldMk cId="1270048778" sldId="357"/>
            <ac:picMk id="5" creationId="{8AB47797-B796-EEA0-24A3-0807ED45184D}"/>
          </ac:picMkLst>
        </pc:picChg>
        <pc:picChg chg="add del mod">
          <ac:chgData name="Artino, Alessandro" userId="813e842c-6d90-48d3-95c3-5829f03d2213" providerId="ADAL" clId="{CC94DFA2-BF9E-4A41-A744-781B34CDD5C8}" dt="2024-11-04T10:28:42.636" v="4557" actId="478"/>
          <ac:picMkLst>
            <pc:docMk/>
            <pc:sldMk cId="1270048778" sldId="357"/>
            <ac:picMk id="7" creationId="{8A52078E-EC46-C256-46F5-29EC737BEBE2}"/>
          </ac:picMkLst>
        </pc:picChg>
        <pc:picChg chg="add mod">
          <ac:chgData name="Artino, Alessandro" userId="813e842c-6d90-48d3-95c3-5829f03d2213" providerId="ADAL" clId="{CC94DFA2-BF9E-4A41-A744-781B34CDD5C8}" dt="2024-11-04T10:29:39.102" v="4572" actId="1036"/>
          <ac:picMkLst>
            <pc:docMk/>
            <pc:sldMk cId="1270048778" sldId="357"/>
            <ac:picMk id="8" creationId="{34CAAF5A-31C2-3134-1066-437C1A163196}"/>
          </ac:picMkLst>
        </pc:picChg>
        <pc:picChg chg="add mod">
          <ac:chgData name="Artino, Alessandro" userId="813e842c-6d90-48d3-95c3-5829f03d2213" providerId="ADAL" clId="{CC94DFA2-BF9E-4A41-A744-781B34CDD5C8}" dt="2024-11-04T10:42:56.098" v="4641" actId="1076"/>
          <ac:picMkLst>
            <pc:docMk/>
            <pc:sldMk cId="1270048778" sldId="357"/>
            <ac:picMk id="10" creationId="{ECCBB09C-2601-1D1E-8789-BF3204E992F1}"/>
          </ac:picMkLst>
        </pc:picChg>
      </pc:sldChg>
      <pc:sldChg chg="addSp delSp modSp mod">
        <pc:chgData name="Artino, Alessandro" userId="813e842c-6d90-48d3-95c3-5829f03d2213" providerId="ADAL" clId="{CC94DFA2-BF9E-4A41-A744-781B34CDD5C8}" dt="2024-11-04T10:49:16.388" v="4748" actId="1076"/>
        <pc:sldMkLst>
          <pc:docMk/>
          <pc:sldMk cId="1682948599" sldId="359"/>
        </pc:sldMkLst>
        <pc:graphicFrameChg chg="add mod">
          <ac:chgData name="Artino, Alessandro" userId="813e842c-6d90-48d3-95c3-5829f03d2213" providerId="ADAL" clId="{CC94DFA2-BF9E-4A41-A744-781B34CDD5C8}" dt="2024-11-04T10:49:08.365" v="4742"/>
          <ac:graphicFrameMkLst>
            <pc:docMk/>
            <pc:sldMk cId="1682948599" sldId="359"/>
            <ac:graphicFrameMk id="2" creationId="{39F04BF5-1994-C8D2-FD5E-E51DF62C45F1}"/>
          </ac:graphicFrameMkLst>
        </pc:graphicFrameChg>
        <pc:graphicFrameChg chg="add mod">
          <ac:chgData name="Artino, Alessandro" userId="813e842c-6d90-48d3-95c3-5829f03d2213" providerId="ADAL" clId="{CC94DFA2-BF9E-4A41-A744-781B34CDD5C8}" dt="2024-10-28T09:23:20.099" v="469"/>
          <ac:graphicFrameMkLst>
            <pc:docMk/>
            <pc:sldMk cId="1682948599" sldId="359"/>
            <ac:graphicFrameMk id="2" creationId="{CCCD7AC9-A5C6-45E4-93FD-BCD69B82190C}"/>
          </ac:graphicFrameMkLst>
        </pc:graphicFrameChg>
        <pc:graphicFrameChg chg="add del mod">
          <ac:chgData name="Artino, Alessandro" userId="813e842c-6d90-48d3-95c3-5829f03d2213" providerId="ADAL" clId="{CC94DFA2-BF9E-4A41-A744-781B34CDD5C8}" dt="2024-11-04T10:49:12.168" v="4745" actId="478"/>
          <ac:graphicFrameMkLst>
            <pc:docMk/>
            <pc:sldMk cId="1682948599" sldId="359"/>
            <ac:graphicFrameMk id="3" creationId="{CCCD7AC9-A5C6-45E4-93FD-BCD69B82190C}"/>
          </ac:graphicFrameMkLst>
        </pc:graphicFrameChg>
        <pc:graphicFrameChg chg="del">
          <ac:chgData name="Artino, Alessandro" userId="813e842c-6d90-48d3-95c3-5829f03d2213" providerId="ADAL" clId="{CC94DFA2-BF9E-4A41-A744-781B34CDD5C8}" dt="2024-10-28T09:23:15.483" v="467" actId="478"/>
          <ac:graphicFrameMkLst>
            <pc:docMk/>
            <pc:sldMk cId="1682948599" sldId="359"/>
            <ac:graphicFrameMk id="4" creationId="{CCCD7AC9-A5C6-45E4-93FD-BCD69B82190C}"/>
          </ac:graphicFrameMkLst>
        </pc:graphicFrameChg>
        <pc:picChg chg="add mod">
          <ac:chgData name="Artino, Alessandro" userId="813e842c-6d90-48d3-95c3-5829f03d2213" providerId="ADAL" clId="{CC94DFA2-BF9E-4A41-A744-781B34CDD5C8}" dt="2024-11-04T10:49:16.388" v="4748" actId="1076"/>
          <ac:picMkLst>
            <pc:docMk/>
            <pc:sldMk cId="1682948599" sldId="359"/>
            <ac:picMk id="4" creationId="{CB9CB776-20E2-A279-E1C0-D5175F738FA8}"/>
          </ac:picMkLst>
        </pc:picChg>
      </pc:sldChg>
      <pc:sldChg chg="addSp delSp modSp mod">
        <pc:chgData name="Artino, Alessandro" userId="813e842c-6d90-48d3-95c3-5829f03d2213" providerId="ADAL" clId="{CC94DFA2-BF9E-4A41-A744-781B34CDD5C8}" dt="2024-11-04T10:49:26.347" v="4753" actId="1076"/>
        <pc:sldMkLst>
          <pc:docMk/>
          <pc:sldMk cId="191827610" sldId="360"/>
        </pc:sldMkLst>
        <pc:spChg chg="del">
          <ac:chgData name="Artino, Alessandro" userId="813e842c-6d90-48d3-95c3-5829f03d2213" providerId="ADAL" clId="{CC94DFA2-BF9E-4A41-A744-781B34CDD5C8}" dt="2024-11-04T10:30:01.364" v="4573" actId="478"/>
          <ac:spMkLst>
            <pc:docMk/>
            <pc:sldMk cId="191827610" sldId="360"/>
            <ac:spMk id="5" creationId="{67AD758B-FE6E-C941-3D91-457459840A7F}"/>
          </ac:spMkLst>
        </pc:spChg>
        <pc:graphicFrameChg chg="add mod">
          <ac:chgData name="Artino, Alessandro" userId="813e842c-6d90-48d3-95c3-5829f03d2213" providerId="ADAL" clId="{CC94DFA2-BF9E-4A41-A744-781B34CDD5C8}" dt="2024-11-04T10:49:20.579" v="4749"/>
          <ac:graphicFrameMkLst>
            <pc:docMk/>
            <pc:sldMk cId="191827610" sldId="360"/>
            <ac:graphicFrameMk id="3" creationId="{141161F5-B29A-F55F-5187-48B28EDA89AB}"/>
          </ac:graphicFrameMkLst>
        </pc:graphicFrameChg>
        <pc:graphicFrameChg chg="add mod">
          <ac:chgData name="Artino, Alessandro" userId="813e842c-6d90-48d3-95c3-5829f03d2213" providerId="ADAL" clId="{CC94DFA2-BF9E-4A41-A744-781B34CDD5C8}" dt="2024-11-04T10:31:27.176" v="4578"/>
          <ac:graphicFrameMkLst>
            <pc:docMk/>
            <pc:sldMk cId="191827610" sldId="360"/>
            <ac:graphicFrameMk id="3" creationId="{9787148D-B24B-4266-B27E-4B1798BCDA09}"/>
          </ac:graphicFrameMkLst>
        </pc:graphicFrameChg>
        <pc:graphicFrameChg chg="add del mod">
          <ac:chgData name="Artino, Alessandro" userId="813e842c-6d90-48d3-95c3-5829f03d2213" providerId="ADAL" clId="{CC94DFA2-BF9E-4A41-A744-781B34CDD5C8}" dt="2024-11-04T10:49:24.600" v="4752" actId="478"/>
          <ac:graphicFrameMkLst>
            <pc:docMk/>
            <pc:sldMk cId="191827610" sldId="360"/>
            <ac:graphicFrameMk id="4" creationId="{9787148D-B24B-4266-B27E-4B1798BCDA09}"/>
          </ac:graphicFrameMkLst>
        </pc:graphicFrameChg>
        <pc:graphicFrameChg chg="add del mod">
          <ac:chgData name="Artino, Alessandro" userId="813e842c-6d90-48d3-95c3-5829f03d2213" providerId="ADAL" clId="{CC94DFA2-BF9E-4A41-A744-781B34CDD5C8}" dt="2024-11-04T10:31:23.661" v="4574" actId="478"/>
          <ac:graphicFrameMkLst>
            <pc:docMk/>
            <pc:sldMk cId="191827610" sldId="360"/>
            <ac:graphicFrameMk id="6" creationId="{9787148D-B24B-4266-B27E-4B1798BCDA09}"/>
          </ac:graphicFrameMkLst>
        </pc:graphicFrameChg>
        <pc:picChg chg="add mod">
          <ac:chgData name="Artino, Alessandro" userId="813e842c-6d90-48d3-95c3-5829f03d2213" providerId="ADAL" clId="{CC94DFA2-BF9E-4A41-A744-781B34CDD5C8}" dt="2024-11-04T10:49:26.347" v="4753" actId="1076"/>
          <ac:picMkLst>
            <pc:docMk/>
            <pc:sldMk cId="191827610" sldId="360"/>
            <ac:picMk id="5" creationId="{8CC059A8-3FD9-9002-3CB0-8313C7C44148}"/>
          </ac:picMkLst>
        </pc:picChg>
      </pc:sldChg>
      <pc:sldChg chg="addSp delSp modSp mod">
        <pc:chgData name="Artino, Alessandro" userId="813e842c-6d90-48d3-95c3-5829f03d2213" providerId="ADAL" clId="{CC94DFA2-BF9E-4A41-A744-781B34CDD5C8}" dt="2024-11-04T10:49:33.553" v="4758" actId="1076"/>
        <pc:sldMkLst>
          <pc:docMk/>
          <pc:sldMk cId="2645098950" sldId="361"/>
        </pc:sldMkLst>
        <pc:graphicFrameChg chg="add mod">
          <ac:chgData name="Artino, Alessandro" userId="813e842c-6d90-48d3-95c3-5829f03d2213" providerId="ADAL" clId="{CC94DFA2-BF9E-4A41-A744-781B34CDD5C8}" dt="2024-11-04T10:49:29.219" v="4754"/>
          <ac:graphicFrameMkLst>
            <pc:docMk/>
            <pc:sldMk cId="2645098950" sldId="361"/>
            <ac:graphicFrameMk id="2" creationId="{1785EF89-7312-14E2-0E41-54509592929D}"/>
          </ac:graphicFrameMkLst>
        </pc:graphicFrameChg>
        <pc:graphicFrameChg chg="add mod">
          <ac:chgData name="Artino, Alessandro" userId="813e842c-6d90-48d3-95c3-5829f03d2213" providerId="ADAL" clId="{CC94DFA2-BF9E-4A41-A744-781B34CDD5C8}" dt="2024-10-28T09:23:39.596" v="473"/>
          <ac:graphicFrameMkLst>
            <pc:docMk/>
            <pc:sldMk cId="2645098950" sldId="361"/>
            <ac:graphicFrameMk id="2" creationId="{69F31C5F-6A95-4748-9A75-FBDBCB1A6EC7}"/>
          </ac:graphicFrameMkLst>
        </pc:graphicFrameChg>
        <pc:graphicFrameChg chg="add del mod">
          <ac:chgData name="Artino, Alessandro" userId="813e842c-6d90-48d3-95c3-5829f03d2213" providerId="ADAL" clId="{CC94DFA2-BF9E-4A41-A744-781B34CDD5C8}" dt="2024-11-04T10:49:32.383" v="4757" actId="478"/>
          <ac:graphicFrameMkLst>
            <pc:docMk/>
            <pc:sldMk cId="2645098950" sldId="361"/>
            <ac:graphicFrameMk id="3" creationId="{69F31C5F-6A95-4748-9A75-FBDBCB1A6EC7}"/>
          </ac:graphicFrameMkLst>
        </pc:graphicFrameChg>
        <pc:graphicFrameChg chg="del">
          <ac:chgData name="Artino, Alessandro" userId="813e842c-6d90-48d3-95c3-5829f03d2213" providerId="ADAL" clId="{CC94DFA2-BF9E-4A41-A744-781B34CDD5C8}" dt="2024-10-28T09:23:37.172" v="471" actId="478"/>
          <ac:graphicFrameMkLst>
            <pc:docMk/>
            <pc:sldMk cId="2645098950" sldId="361"/>
            <ac:graphicFrameMk id="7" creationId="{69F31C5F-6A95-4748-9A75-FBDBCB1A6EC7}"/>
          </ac:graphicFrameMkLst>
        </pc:graphicFrameChg>
        <pc:picChg chg="add mod">
          <ac:chgData name="Artino, Alessandro" userId="813e842c-6d90-48d3-95c3-5829f03d2213" providerId="ADAL" clId="{CC94DFA2-BF9E-4A41-A744-781B34CDD5C8}" dt="2024-11-04T10:49:33.553" v="4758" actId="1076"/>
          <ac:picMkLst>
            <pc:docMk/>
            <pc:sldMk cId="2645098950" sldId="361"/>
            <ac:picMk id="5" creationId="{457B897E-7E16-0B36-D5F9-08D45A3BC159}"/>
          </ac:picMkLst>
        </pc:picChg>
      </pc:sldChg>
      <pc:sldChg chg="addSp delSp modSp mod">
        <pc:chgData name="Artino, Alessandro" userId="813e842c-6d90-48d3-95c3-5829f03d2213" providerId="ADAL" clId="{CC94DFA2-BF9E-4A41-A744-781B34CDD5C8}" dt="2024-11-04T10:49:41.147" v="4763" actId="1076"/>
        <pc:sldMkLst>
          <pc:docMk/>
          <pc:sldMk cId="1025577580" sldId="362"/>
        </pc:sldMkLst>
        <pc:graphicFrameChg chg="add mod">
          <ac:chgData name="Artino, Alessandro" userId="813e842c-6d90-48d3-95c3-5829f03d2213" providerId="ADAL" clId="{CC94DFA2-BF9E-4A41-A744-781B34CDD5C8}" dt="2024-11-04T10:49:35.358" v="4759"/>
          <ac:graphicFrameMkLst>
            <pc:docMk/>
            <pc:sldMk cId="1025577580" sldId="362"/>
            <ac:graphicFrameMk id="2" creationId="{2A639DD2-247B-2A9B-FB2F-DCA15959B3FB}"/>
          </ac:graphicFrameMkLst>
        </pc:graphicFrameChg>
        <pc:graphicFrameChg chg="add mod">
          <ac:chgData name="Artino, Alessandro" userId="813e842c-6d90-48d3-95c3-5829f03d2213" providerId="ADAL" clId="{CC94DFA2-BF9E-4A41-A744-781B34CDD5C8}" dt="2024-10-23T09:25:21.241" v="290"/>
          <ac:graphicFrameMkLst>
            <pc:docMk/>
            <pc:sldMk cId="1025577580" sldId="362"/>
            <ac:graphicFrameMk id="2" creationId="{4CC24076-4A13-43EF-AC65-867427953934}"/>
          </ac:graphicFrameMkLst>
        </pc:graphicFrameChg>
        <pc:graphicFrameChg chg="del">
          <ac:chgData name="Artino, Alessandro" userId="813e842c-6d90-48d3-95c3-5829f03d2213" providerId="ADAL" clId="{CC94DFA2-BF9E-4A41-A744-781B34CDD5C8}" dt="2024-10-23T09:25:12.460" v="288" actId="478"/>
          <ac:graphicFrameMkLst>
            <pc:docMk/>
            <pc:sldMk cId="1025577580" sldId="362"/>
            <ac:graphicFrameMk id="3" creationId="{4CC24076-4A13-43EF-AC65-867427953934}"/>
          </ac:graphicFrameMkLst>
        </pc:graphicFrameChg>
        <pc:graphicFrameChg chg="add del mod">
          <ac:chgData name="Artino, Alessandro" userId="813e842c-6d90-48d3-95c3-5829f03d2213" providerId="ADAL" clId="{CC94DFA2-BF9E-4A41-A744-781B34CDD5C8}" dt="2024-11-04T10:49:39.151" v="4762" actId="478"/>
          <ac:graphicFrameMkLst>
            <pc:docMk/>
            <pc:sldMk cId="1025577580" sldId="362"/>
            <ac:graphicFrameMk id="5" creationId="{4CC24076-4A13-43EF-AC65-867427953934}"/>
          </ac:graphicFrameMkLst>
        </pc:graphicFrameChg>
        <pc:picChg chg="add mod">
          <ac:chgData name="Artino, Alessandro" userId="813e842c-6d90-48d3-95c3-5829f03d2213" providerId="ADAL" clId="{CC94DFA2-BF9E-4A41-A744-781B34CDD5C8}" dt="2024-11-04T10:49:41.147" v="4763" actId="1076"/>
          <ac:picMkLst>
            <pc:docMk/>
            <pc:sldMk cId="1025577580" sldId="362"/>
            <ac:picMk id="3" creationId="{EADFCF0F-08BC-52CB-7213-64643ABF922B}"/>
          </ac:picMkLst>
        </pc:picChg>
      </pc:sldChg>
      <pc:sldChg chg="addSp delSp modSp mod">
        <pc:chgData name="Artino, Alessandro" userId="813e842c-6d90-48d3-95c3-5829f03d2213" providerId="ADAL" clId="{CC94DFA2-BF9E-4A41-A744-781B34CDD5C8}" dt="2024-11-04T10:33:23.011" v="4628" actId="1037"/>
        <pc:sldMkLst>
          <pc:docMk/>
          <pc:sldMk cId="3211318264" sldId="363"/>
        </pc:sldMkLst>
        <pc:picChg chg="add del">
          <ac:chgData name="Artino, Alessandro" userId="813e842c-6d90-48d3-95c3-5829f03d2213" providerId="ADAL" clId="{CC94DFA2-BF9E-4A41-A744-781B34CDD5C8}" dt="2024-10-28T09:23:56.423" v="475" actId="478"/>
          <ac:picMkLst>
            <pc:docMk/>
            <pc:sldMk cId="3211318264" sldId="363"/>
            <ac:picMk id="4" creationId="{56DFF566-5FD9-7CA2-0C30-A3BCD586F061}"/>
          </ac:picMkLst>
        </pc:picChg>
        <pc:picChg chg="add mod">
          <ac:chgData name="Artino, Alessandro" userId="813e842c-6d90-48d3-95c3-5829f03d2213" providerId="ADAL" clId="{CC94DFA2-BF9E-4A41-A744-781B34CDD5C8}" dt="2024-11-04T10:33:23.011" v="4628" actId="1037"/>
          <ac:picMkLst>
            <pc:docMk/>
            <pc:sldMk cId="3211318264" sldId="363"/>
            <ac:picMk id="4" creationId="{DBE2A927-FE53-E28B-F27E-134F35412A01}"/>
          </ac:picMkLst>
        </pc:picChg>
        <pc:picChg chg="add del">
          <ac:chgData name="Artino, Alessandro" userId="813e842c-6d90-48d3-95c3-5829f03d2213" providerId="ADAL" clId="{CC94DFA2-BF9E-4A41-A744-781B34CDD5C8}" dt="2024-11-04T10:31:46.789" v="4580" actId="478"/>
          <ac:picMkLst>
            <pc:docMk/>
            <pc:sldMk cId="3211318264" sldId="363"/>
            <ac:picMk id="5" creationId="{B9C9245E-534E-BC36-6DD2-A9A16435B07B}"/>
          </ac:picMkLst>
        </pc:picChg>
        <pc:picChg chg="del">
          <ac:chgData name="Artino, Alessandro" userId="813e842c-6d90-48d3-95c3-5829f03d2213" providerId="ADAL" clId="{CC94DFA2-BF9E-4A41-A744-781B34CDD5C8}" dt="2024-10-23T09:25:30.064" v="292" actId="478"/>
          <ac:picMkLst>
            <pc:docMk/>
            <pc:sldMk cId="3211318264" sldId="363"/>
            <ac:picMk id="6" creationId="{BB0BE2C6-4088-D7F2-BC38-F8207BF8D8CB}"/>
          </ac:picMkLst>
        </pc:picChg>
        <pc:picChg chg="add mod">
          <ac:chgData name="Artino, Alessandro" userId="813e842c-6d90-48d3-95c3-5829f03d2213" providerId="ADAL" clId="{CC94DFA2-BF9E-4A41-A744-781B34CDD5C8}" dt="2024-11-04T10:33:23.011" v="4628" actId="1037"/>
          <ac:picMkLst>
            <pc:docMk/>
            <pc:sldMk cId="3211318264" sldId="363"/>
            <ac:picMk id="7" creationId="{7154C4E7-B672-AC3B-33FE-A38D8FFA2FA8}"/>
          </ac:picMkLst>
        </pc:picChg>
        <pc:picChg chg="add mod">
          <ac:chgData name="Artino, Alessandro" userId="813e842c-6d90-48d3-95c3-5829f03d2213" providerId="ADAL" clId="{CC94DFA2-BF9E-4A41-A744-781B34CDD5C8}" dt="2024-11-04T10:33:23.011" v="4628" actId="1037"/>
          <ac:picMkLst>
            <pc:docMk/>
            <pc:sldMk cId="3211318264" sldId="363"/>
            <ac:picMk id="9" creationId="{006398D2-4386-6D35-CC16-2CBCCD377BB2}"/>
          </ac:picMkLst>
        </pc:picChg>
      </pc:sldChg>
      <pc:sldChg chg="addSp delSp modSp mod">
        <pc:chgData name="Artino, Alessandro" userId="813e842c-6d90-48d3-95c3-5829f03d2213" providerId="ADAL" clId="{CC94DFA2-BF9E-4A41-A744-781B34CDD5C8}" dt="2024-11-04T10:49:53.598" v="4768" actId="1076"/>
        <pc:sldMkLst>
          <pc:docMk/>
          <pc:sldMk cId="2813440142" sldId="364"/>
        </pc:sldMkLst>
        <pc:graphicFrameChg chg="add mod">
          <ac:chgData name="Artino, Alessandro" userId="813e842c-6d90-48d3-95c3-5829f03d2213" providerId="ADAL" clId="{CC94DFA2-BF9E-4A41-A744-781B34CDD5C8}" dt="2024-11-04T10:49:44.942" v="4764"/>
          <ac:graphicFrameMkLst>
            <pc:docMk/>
            <pc:sldMk cId="2813440142" sldId="364"/>
            <ac:graphicFrameMk id="2" creationId="{8661FF8F-2F5B-E034-AEED-8668731C645C}"/>
          </ac:graphicFrameMkLst>
        </pc:graphicFrameChg>
        <pc:graphicFrameChg chg="add mod">
          <ac:chgData name="Artino, Alessandro" userId="813e842c-6d90-48d3-95c3-5829f03d2213" providerId="ADAL" clId="{CC94DFA2-BF9E-4A41-A744-781B34CDD5C8}" dt="2024-10-23T09:26:14.155" v="298"/>
          <ac:graphicFrameMkLst>
            <pc:docMk/>
            <pc:sldMk cId="2813440142" sldId="364"/>
            <ac:graphicFrameMk id="2" creationId="{AC8645CE-3D42-46B8-992E-796B34F537C8}"/>
          </ac:graphicFrameMkLst>
        </pc:graphicFrameChg>
        <pc:graphicFrameChg chg="add del mod">
          <ac:chgData name="Artino, Alessandro" userId="813e842c-6d90-48d3-95c3-5829f03d2213" providerId="ADAL" clId="{CC94DFA2-BF9E-4A41-A744-781B34CDD5C8}" dt="2024-11-04T10:49:48.580" v="4767" actId="478"/>
          <ac:graphicFrameMkLst>
            <pc:docMk/>
            <pc:sldMk cId="2813440142" sldId="364"/>
            <ac:graphicFrameMk id="4" creationId="{AC8645CE-3D42-46B8-992E-796B34F537C8}"/>
          </ac:graphicFrameMkLst>
        </pc:graphicFrameChg>
        <pc:graphicFrameChg chg="del">
          <ac:chgData name="Artino, Alessandro" userId="813e842c-6d90-48d3-95c3-5829f03d2213" providerId="ADAL" clId="{CC94DFA2-BF9E-4A41-A744-781B34CDD5C8}" dt="2024-10-23T09:26:02.483" v="294" actId="478"/>
          <ac:graphicFrameMkLst>
            <pc:docMk/>
            <pc:sldMk cId="2813440142" sldId="364"/>
            <ac:graphicFrameMk id="5" creationId="{AC8645CE-3D42-46B8-992E-796B34F537C8}"/>
          </ac:graphicFrameMkLst>
        </pc:graphicFrameChg>
        <pc:picChg chg="add mod">
          <ac:chgData name="Artino, Alessandro" userId="813e842c-6d90-48d3-95c3-5829f03d2213" providerId="ADAL" clId="{CC94DFA2-BF9E-4A41-A744-781B34CDD5C8}" dt="2024-11-04T10:49:53.598" v="4768" actId="1076"/>
          <ac:picMkLst>
            <pc:docMk/>
            <pc:sldMk cId="2813440142" sldId="364"/>
            <ac:picMk id="5" creationId="{9B286892-E125-018C-7901-1B270EE2195E}"/>
          </ac:picMkLst>
        </pc:picChg>
      </pc:sldChg>
      <pc:sldChg chg="addSp delSp modSp mod">
        <pc:chgData name="Artino, Alessandro" userId="813e842c-6d90-48d3-95c3-5829f03d2213" providerId="ADAL" clId="{CC94DFA2-BF9E-4A41-A744-781B34CDD5C8}" dt="2024-11-04T10:50:01.761" v="4773" actId="1076"/>
        <pc:sldMkLst>
          <pc:docMk/>
          <pc:sldMk cId="993149088" sldId="365"/>
        </pc:sldMkLst>
        <pc:graphicFrameChg chg="add mod">
          <ac:chgData name="Artino, Alessandro" userId="813e842c-6d90-48d3-95c3-5829f03d2213" providerId="ADAL" clId="{CC94DFA2-BF9E-4A41-A744-781B34CDD5C8}" dt="2024-10-23T09:26:28.447" v="304"/>
          <ac:graphicFrameMkLst>
            <pc:docMk/>
            <pc:sldMk cId="993149088" sldId="365"/>
            <ac:graphicFrameMk id="2" creationId="{4F45FA97-A3A2-407A-A448-BDD124064141}"/>
          </ac:graphicFrameMkLst>
        </pc:graphicFrameChg>
        <pc:graphicFrameChg chg="add mod">
          <ac:chgData name="Artino, Alessandro" userId="813e842c-6d90-48d3-95c3-5829f03d2213" providerId="ADAL" clId="{CC94DFA2-BF9E-4A41-A744-781B34CDD5C8}" dt="2024-11-04T10:49:56.254" v="4769"/>
          <ac:graphicFrameMkLst>
            <pc:docMk/>
            <pc:sldMk cId="993149088" sldId="365"/>
            <ac:graphicFrameMk id="2" creationId="{A7710747-56EF-81A5-BD3F-97F3D3B378B4}"/>
          </ac:graphicFrameMkLst>
        </pc:graphicFrameChg>
        <pc:graphicFrameChg chg="del">
          <ac:chgData name="Artino, Alessandro" userId="813e842c-6d90-48d3-95c3-5829f03d2213" providerId="ADAL" clId="{CC94DFA2-BF9E-4A41-A744-781B34CDD5C8}" dt="2024-10-23T09:26:26.009" v="302" actId="478"/>
          <ac:graphicFrameMkLst>
            <pc:docMk/>
            <pc:sldMk cId="993149088" sldId="365"/>
            <ac:graphicFrameMk id="4" creationId="{4F45FA97-A3A2-407A-A448-BDD124064141}"/>
          </ac:graphicFrameMkLst>
        </pc:graphicFrameChg>
        <pc:graphicFrameChg chg="add del mod">
          <ac:chgData name="Artino, Alessandro" userId="813e842c-6d90-48d3-95c3-5829f03d2213" providerId="ADAL" clId="{CC94DFA2-BF9E-4A41-A744-781B34CDD5C8}" dt="2024-11-04T10:49:59.458" v="4772" actId="478"/>
          <ac:graphicFrameMkLst>
            <pc:docMk/>
            <pc:sldMk cId="993149088" sldId="365"/>
            <ac:graphicFrameMk id="5" creationId="{4F45FA97-A3A2-407A-A448-BDD124064141}"/>
          </ac:graphicFrameMkLst>
        </pc:graphicFrameChg>
        <pc:picChg chg="add mod">
          <ac:chgData name="Artino, Alessandro" userId="813e842c-6d90-48d3-95c3-5829f03d2213" providerId="ADAL" clId="{CC94DFA2-BF9E-4A41-A744-781B34CDD5C8}" dt="2024-11-04T10:50:01.761" v="4773" actId="1076"/>
          <ac:picMkLst>
            <pc:docMk/>
            <pc:sldMk cId="993149088" sldId="365"/>
            <ac:picMk id="4" creationId="{9D0113DC-6C11-C9BA-4FBE-B0752E5E0B2B}"/>
          </ac:picMkLst>
        </pc:picChg>
      </pc:sldChg>
      <pc:sldChg chg="addSp delSp modSp mod">
        <pc:chgData name="Artino, Alessandro" userId="813e842c-6d90-48d3-95c3-5829f03d2213" providerId="ADAL" clId="{CC94DFA2-BF9E-4A41-A744-781B34CDD5C8}" dt="2024-11-04T10:47:02.315" v="4691" actId="1076"/>
        <pc:sldMkLst>
          <pc:docMk/>
          <pc:sldMk cId="396082652" sldId="368"/>
        </pc:sldMkLst>
        <pc:graphicFrameChg chg="add mod">
          <ac:chgData name="Artino, Alessandro" userId="813e842c-6d90-48d3-95c3-5829f03d2213" providerId="ADAL" clId="{CC94DFA2-BF9E-4A41-A744-781B34CDD5C8}" dt="2024-10-23T08:55:09.198" v="118"/>
          <ac:graphicFrameMkLst>
            <pc:docMk/>
            <pc:sldMk cId="396082652" sldId="368"/>
            <ac:graphicFrameMk id="2" creationId="{7FADA3E6-F534-4397-AD4F-18B752AEE1DF}"/>
          </ac:graphicFrameMkLst>
        </pc:graphicFrameChg>
        <pc:graphicFrameChg chg="add mod">
          <ac:chgData name="Artino, Alessandro" userId="813e842c-6d90-48d3-95c3-5829f03d2213" providerId="ADAL" clId="{CC94DFA2-BF9E-4A41-A744-781B34CDD5C8}" dt="2024-11-04T10:46:53.566" v="4688"/>
          <ac:graphicFrameMkLst>
            <pc:docMk/>
            <pc:sldMk cId="396082652" sldId="368"/>
            <ac:graphicFrameMk id="2" creationId="{C8726DC8-A2FB-1A62-A8E8-3B5457EDD4B8}"/>
          </ac:graphicFrameMkLst>
        </pc:graphicFrameChg>
        <pc:graphicFrameChg chg="add del mod">
          <ac:chgData name="Artino, Alessandro" userId="813e842c-6d90-48d3-95c3-5829f03d2213" providerId="ADAL" clId="{CC94DFA2-BF9E-4A41-A744-781B34CDD5C8}" dt="2024-11-04T10:46:57.306" v="4690" actId="478"/>
          <ac:graphicFrameMkLst>
            <pc:docMk/>
            <pc:sldMk cId="396082652" sldId="368"/>
            <ac:graphicFrameMk id="3" creationId="{7FADA3E6-F534-4397-AD4F-18B752AEE1DF}"/>
          </ac:graphicFrameMkLst>
        </pc:graphicFrameChg>
        <pc:graphicFrameChg chg="del">
          <ac:chgData name="Artino, Alessandro" userId="813e842c-6d90-48d3-95c3-5829f03d2213" providerId="ADAL" clId="{CC94DFA2-BF9E-4A41-A744-781B34CDD5C8}" dt="2024-10-23T08:54:39.155" v="116" actId="478"/>
          <ac:graphicFrameMkLst>
            <pc:docMk/>
            <pc:sldMk cId="396082652" sldId="368"/>
            <ac:graphicFrameMk id="8" creationId="{7FADA3E6-F534-4397-AD4F-18B752AEE1DF}"/>
          </ac:graphicFrameMkLst>
        </pc:graphicFrameChg>
        <pc:picChg chg="add mod">
          <ac:chgData name="Artino, Alessandro" userId="813e842c-6d90-48d3-95c3-5829f03d2213" providerId="ADAL" clId="{CC94DFA2-BF9E-4A41-A744-781B34CDD5C8}" dt="2024-11-04T10:47:02.315" v="4691" actId="1076"/>
          <ac:picMkLst>
            <pc:docMk/>
            <pc:sldMk cId="396082652" sldId="368"/>
            <ac:picMk id="4" creationId="{41274929-2D05-E2F4-58C2-1FFDE674EA71}"/>
          </ac:picMkLst>
        </pc:picChg>
      </pc:sldChg>
      <pc:sldChg chg="addSp delSp modSp mod">
        <pc:chgData name="Artino, Alessandro" userId="813e842c-6d90-48d3-95c3-5829f03d2213" providerId="ADAL" clId="{CC94DFA2-BF9E-4A41-A744-781B34CDD5C8}" dt="2024-11-04T10:45:02.469" v="4647" actId="1076"/>
        <pc:sldMkLst>
          <pc:docMk/>
          <pc:sldMk cId="1006828824" sldId="369"/>
        </pc:sldMkLst>
        <pc:graphicFrameChg chg="add mod">
          <ac:chgData name="Artino, Alessandro" userId="813e842c-6d90-48d3-95c3-5829f03d2213" providerId="ADAL" clId="{CC94DFA2-BF9E-4A41-A744-781B34CDD5C8}" dt="2024-11-04T10:44:53.062" v="4642"/>
          <ac:graphicFrameMkLst>
            <pc:docMk/>
            <pc:sldMk cId="1006828824" sldId="369"/>
            <ac:graphicFrameMk id="3" creationId="{C43FFA1D-BD05-DD14-6541-E1D5B961AD1F}"/>
          </ac:graphicFrameMkLst>
        </pc:graphicFrameChg>
        <pc:graphicFrameChg chg="add mod">
          <ac:chgData name="Artino, Alessandro" userId="813e842c-6d90-48d3-95c3-5829f03d2213" providerId="ADAL" clId="{CC94DFA2-BF9E-4A41-A744-781B34CDD5C8}" dt="2024-10-23T08:47:27.568" v="20"/>
          <ac:graphicFrameMkLst>
            <pc:docMk/>
            <pc:sldMk cId="1006828824" sldId="369"/>
            <ac:graphicFrameMk id="3" creationId="{C6DD2F6C-7F28-4922-97CB-B931D60D71E7}"/>
          </ac:graphicFrameMkLst>
        </pc:graphicFrameChg>
        <pc:graphicFrameChg chg="add mod">
          <ac:chgData name="Artino, Alessandro" userId="813e842c-6d90-48d3-95c3-5829f03d2213" providerId="ADAL" clId="{CC94DFA2-BF9E-4A41-A744-781B34CDD5C8}" dt="2024-10-23T08:47:50.362" v="38"/>
          <ac:graphicFrameMkLst>
            <pc:docMk/>
            <pc:sldMk cId="1006828824" sldId="369"/>
            <ac:graphicFrameMk id="4" creationId="{C6DD2F6C-7F28-4922-97CB-B931D60D71E7}"/>
          </ac:graphicFrameMkLst>
        </pc:graphicFrameChg>
        <pc:graphicFrameChg chg="add del mod">
          <ac:chgData name="Artino, Alessandro" userId="813e842c-6d90-48d3-95c3-5829f03d2213" providerId="ADAL" clId="{CC94DFA2-BF9E-4A41-A744-781B34CDD5C8}" dt="2024-11-04T10:45:00.885" v="4646" actId="478"/>
          <ac:graphicFrameMkLst>
            <pc:docMk/>
            <pc:sldMk cId="1006828824" sldId="369"/>
            <ac:graphicFrameMk id="6" creationId="{C6DD2F6C-7F28-4922-97CB-B931D60D71E7}"/>
          </ac:graphicFrameMkLst>
        </pc:graphicFrameChg>
        <pc:picChg chg="add mod">
          <ac:chgData name="Artino, Alessandro" userId="813e842c-6d90-48d3-95c3-5829f03d2213" providerId="ADAL" clId="{CC94DFA2-BF9E-4A41-A744-781B34CDD5C8}" dt="2024-11-04T10:45:02.469" v="4647" actId="1076"/>
          <ac:picMkLst>
            <pc:docMk/>
            <pc:sldMk cId="1006828824" sldId="369"/>
            <ac:picMk id="4" creationId="{AA53A8A1-50C7-5CF5-F14C-94120E6D8952}"/>
          </ac:picMkLst>
        </pc:picChg>
        <pc:picChg chg="add del mod">
          <ac:chgData name="Artino, Alessandro" userId="813e842c-6d90-48d3-95c3-5829f03d2213" providerId="ADAL" clId="{CC94DFA2-BF9E-4A41-A744-781B34CDD5C8}" dt="2024-10-23T08:47:30.615" v="22" actId="478"/>
          <ac:picMkLst>
            <pc:docMk/>
            <pc:sldMk cId="1006828824" sldId="369"/>
            <ac:picMk id="5" creationId="{105BF437-5E5D-A189-747F-CBF4C70C7373}"/>
          </ac:picMkLst>
        </pc:picChg>
      </pc:sldChg>
      <pc:sldChg chg="addSp delSp modSp mod">
        <pc:chgData name="Artino, Alessandro" userId="813e842c-6d90-48d3-95c3-5829f03d2213" providerId="ADAL" clId="{CC94DFA2-BF9E-4A41-A744-781B34CDD5C8}" dt="2024-11-04T10:45:15.100" v="4652" actId="1076"/>
        <pc:sldMkLst>
          <pc:docMk/>
          <pc:sldMk cId="57652710" sldId="370"/>
        </pc:sldMkLst>
        <pc:graphicFrameChg chg="add mod">
          <ac:chgData name="Artino, Alessandro" userId="813e842c-6d90-48d3-95c3-5829f03d2213" providerId="ADAL" clId="{CC94DFA2-BF9E-4A41-A744-781B34CDD5C8}" dt="2024-10-23T08:48:50.651" v="46"/>
          <ac:graphicFrameMkLst>
            <pc:docMk/>
            <pc:sldMk cId="57652710" sldId="370"/>
            <ac:graphicFrameMk id="4" creationId="{5E719C1D-B902-46A4-95CA-2452E06C6728}"/>
          </ac:graphicFrameMkLst>
        </pc:graphicFrameChg>
        <pc:graphicFrameChg chg="add mod">
          <ac:chgData name="Artino, Alessandro" userId="813e842c-6d90-48d3-95c3-5829f03d2213" providerId="ADAL" clId="{CC94DFA2-BF9E-4A41-A744-781B34CDD5C8}" dt="2024-11-04T10:45:07.258" v="4648"/>
          <ac:graphicFrameMkLst>
            <pc:docMk/>
            <pc:sldMk cId="57652710" sldId="370"/>
            <ac:graphicFrameMk id="4" creationId="{887F5789-3D56-B1D5-208C-DB5340FB9D06}"/>
          </ac:graphicFrameMkLst>
        </pc:graphicFrameChg>
        <pc:graphicFrameChg chg="add del mod">
          <ac:chgData name="Artino, Alessandro" userId="813e842c-6d90-48d3-95c3-5829f03d2213" providerId="ADAL" clId="{CC94DFA2-BF9E-4A41-A744-781B34CDD5C8}" dt="2024-11-04T10:45:13.943" v="4651" actId="478"/>
          <ac:graphicFrameMkLst>
            <pc:docMk/>
            <pc:sldMk cId="57652710" sldId="370"/>
            <ac:graphicFrameMk id="5" creationId="{5E719C1D-B902-46A4-95CA-2452E06C6728}"/>
          </ac:graphicFrameMkLst>
        </pc:graphicFrameChg>
        <pc:picChg chg="del">
          <ac:chgData name="Artino, Alessandro" userId="813e842c-6d90-48d3-95c3-5829f03d2213" providerId="ADAL" clId="{CC94DFA2-BF9E-4A41-A744-781B34CDD5C8}" dt="2024-10-23T08:48:42.538" v="42" actId="478"/>
          <ac:picMkLst>
            <pc:docMk/>
            <pc:sldMk cId="57652710" sldId="370"/>
            <ac:picMk id="6" creationId="{82F51FF6-0454-D5FC-9A55-41D1C7562D48}"/>
          </ac:picMkLst>
        </pc:picChg>
        <pc:picChg chg="add mod">
          <ac:chgData name="Artino, Alessandro" userId="813e842c-6d90-48d3-95c3-5829f03d2213" providerId="ADAL" clId="{CC94DFA2-BF9E-4A41-A744-781B34CDD5C8}" dt="2024-11-04T10:45:15.100" v="4652" actId="1076"/>
          <ac:picMkLst>
            <pc:docMk/>
            <pc:sldMk cId="57652710" sldId="370"/>
            <ac:picMk id="6" creationId="{AE90944D-2651-7BCB-DAF9-E80526911911}"/>
          </ac:picMkLst>
        </pc:picChg>
      </pc:sldChg>
      <pc:sldChg chg="addSp delSp modSp mod">
        <pc:chgData name="Artino, Alessandro" userId="813e842c-6d90-48d3-95c3-5829f03d2213" providerId="ADAL" clId="{CC94DFA2-BF9E-4A41-A744-781B34CDD5C8}" dt="2024-11-04T10:45:29.527" v="4657" actId="1076"/>
        <pc:sldMkLst>
          <pc:docMk/>
          <pc:sldMk cId="2168768425" sldId="371"/>
        </pc:sldMkLst>
        <pc:graphicFrameChg chg="add mod">
          <ac:chgData name="Artino, Alessandro" userId="813e842c-6d90-48d3-95c3-5829f03d2213" providerId="ADAL" clId="{CC94DFA2-BF9E-4A41-A744-781B34CDD5C8}" dt="2024-10-23T08:49:07.735" v="50"/>
          <ac:graphicFrameMkLst>
            <pc:docMk/>
            <pc:sldMk cId="2168768425" sldId="371"/>
            <ac:graphicFrameMk id="4" creationId="{2FB1391A-9EF3-4FFC-9821-29A1B4E4C566}"/>
          </ac:graphicFrameMkLst>
        </pc:graphicFrameChg>
        <pc:graphicFrameChg chg="add mod">
          <ac:chgData name="Artino, Alessandro" userId="813e842c-6d90-48d3-95c3-5829f03d2213" providerId="ADAL" clId="{CC94DFA2-BF9E-4A41-A744-781B34CDD5C8}" dt="2024-11-04T10:45:18.176" v="4653"/>
          <ac:graphicFrameMkLst>
            <pc:docMk/>
            <pc:sldMk cId="2168768425" sldId="371"/>
            <ac:graphicFrameMk id="4" creationId="{914B2100-78FC-0401-BB26-2E35DBEDB5B4}"/>
          </ac:graphicFrameMkLst>
        </pc:graphicFrameChg>
        <pc:graphicFrameChg chg="add del mod">
          <ac:chgData name="Artino, Alessandro" userId="813e842c-6d90-48d3-95c3-5829f03d2213" providerId="ADAL" clId="{CC94DFA2-BF9E-4A41-A744-781B34CDD5C8}" dt="2024-11-04T10:45:23.567" v="4656" actId="478"/>
          <ac:graphicFrameMkLst>
            <pc:docMk/>
            <pc:sldMk cId="2168768425" sldId="371"/>
            <ac:graphicFrameMk id="5" creationId="{2FB1391A-9EF3-4FFC-9821-29A1B4E4C566}"/>
          </ac:graphicFrameMkLst>
        </pc:graphicFrameChg>
        <pc:picChg chg="add mod">
          <ac:chgData name="Artino, Alessandro" userId="813e842c-6d90-48d3-95c3-5829f03d2213" providerId="ADAL" clId="{CC94DFA2-BF9E-4A41-A744-781B34CDD5C8}" dt="2024-11-04T10:45:29.527" v="4657" actId="1076"/>
          <ac:picMkLst>
            <pc:docMk/>
            <pc:sldMk cId="2168768425" sldId="371"/>
            <ac:picMk id="6" creationId="{49C0F5BF-793A-C057-883B-70273DA6B35C}"/>
          </ac:picMkLst>
        </pc:picChg>
        <pc:picChg chg="del">
          <ac:chgData name="Artino, Alessandro" userId="813e842c-6d90-48d3-95c3-5829f03d2213" providerId="ADAL" clId="{CC94DFA2-BF9E-4A41-A744-781B34CDD5C8}" dt="2024-10-23T08:49:05.180" v="48" actId="478"/>
          <ac:picMkLst>
            <pc:docMk/>
            <pc:sldMk cId="2168768425" sldId="371"/>
            <ac:picMk id="8" creationId="{16E23E55-87C7-6DB1-688E-FD7AC391FB3C}"/>
          </ac:picMkLst>
        </pc:picChg>
      </pc:sldChg>
      <pc:sldChg chg="addSp delSp modSp mod">
        <pc:chgData name="Artino, Alessandro" userId="813e842c-6d90-48d3-95c3-5829f03d2213" providerId="ADAL" clId="{CC94DFA2-BF9E-4A41-A744-781B34CDD5C8}" dt="2024-11-04T10:45:37.651" v="4662" actId="1076"/>
        <pc:sldMkLst>
          <pc:docMk/>
          <pc:sldMk cId="3209651644" sldId="372"/>
        </pc:sldMkLst>
        <pc:graphicFrameChg chg="add mod">
          <ac:chgData name="Artino, Alessandro" userId="813e842c-6d90-48d3-95c3-5829f03d2213" providerId="ADAL" clId="{CC94DFA2-BF9E-4A41-A744-781B34CDD5C8}" dt="2024-11-04T10:45:32.428" v="4658"/>
          <ac:graphicFrameMkLst>
            <pc:docMk/>
            <pc:sldMk cId="3209651644" sldId="372"/>
            <ac:graphicFrameMk id="4" creationId="{03B1934B-BBBE-6C64-816B-EDB0CE2E381A}"/>
          </ac:graphicFrameMkLst>
        </pc:graphicFrameChg>
        <pc:graphicFrameChg chg="add mod">
          <ac:chgData name="Artino, Alessandro" userId="813e842c-6d90-48d3-95c3-5829f03d2213" providerId="ADAL" clId="{CC94DFA2-BF9E-4A41-A744-781B34CDD5C8}" dt="2024-10-23T08:49:19.311" v="54"/>
          <ac:graphicFrameMkLst>
            <pc:docMk/>
            <pc:sldMk cId="3209651644" sldId="372"/>
            <ac:graphicFrameMk id="4" creationId="{101B02FF-E244-4510-B0ED-C9A2E81994BF}"/>
          </ac:graphicFrameMkLst>
        </pc:graphicFrameChg>
        <pc:graphicFrameChg chg="add del mod">
          <ac:chgData name="Artino, Alessandro" userId="813e842c-6d90-48d3-95c3-5829f03d2213" providerId="ADAL" clId="{CC94DFA2-BF9E-4A41-A744-781B34CDD5C8}" dt="2024-11-04T10:45:36.773" v="4661" actId="478"/>
          <ac:graphicFrameMkLst>
            <pc:docMk/>
            <pc:sldMk cId="3209651644" sldId="372"/>
            <ac:graphicFrameMk id="5" creationId="{101B02FF-E244-4510-B0ED-C9A2E81994BF}"/>
          </ac:graphicFrameMkLst>
        </pc:graphicFrameChg>
        <pc:picChg chg="add mod">
          <ac:chgData name="Artino, Alessandro" userId="813e842c-6d90-48d3-95c3-5829f03d2213" providerId="ADAL" clId="{CC94DFA2-BF9E-4A41-A744-781B34CDD5C8}" dt="2024-11-04T10:45:37.651" v="4662" actId="1076"/>
          <ac:picMkLst>
            <pc:docMk/>
            <pc:sldMk cId="3209651644" sldId="372"/>
            <ac:picMk id="6" creationId="{14861A89-8EEC-AAEF-30E2-43DE025F85A5}"/>
          </ac:picMkLst>
        </pc:picChg>
        <pc:picChg chg="del">
          <ac:chgData name="Artino, Alessandro" userId="813e842c-6d90-48d3-95c3-5829f03d2213" providerId="ADAL" clId="{CC94DFA2-BF9E-4A41-A744-781B34CDD5C8}" dt="2024-10-23T08:49:14.267" v="52" actId="478"/>
          <ac:picMkLst>
            <pc:docMk/>
            <pc:sldMk cId="3209651644" sldId="372"/>
            <ac:picMk id="8" creationId="{C32FCF41-AF8C-5FF6-FCCA-6CDDD4491F25}"/>
          </ac:picMkLst>
        </pc:picChg>
      </pc:sldChg>
    </pc:docChg>
  </pc:docChgLst>
  <pc:docChgLst>
    <pc:chgData name="Artino, Alessandro" userId="813e842c-6d90-48d3-95c3-5829f03d2213" providerId="ADAL" clId="{12592461-943A-4D4B-90CE-F9ABCE523A21}"/>
    <pc:docChg chg="undo custSel modSld">
      <pc:chgData name="Artino, Alessandro" userId="813e842c-6d90-48d3-95c3-5829f03d2213" providerId="ADAL" clId="{12592461-943A-4D4B-90CE-F9ABCE523A21}" dt="2024-06-04T13:49:07.233" v="453" actId="20577"/>
      <pc:docMkLst>
        <pc:docMk/>
      </pc:docMkLst>
      <pc:sldChg chg="modSp">
        <pc:chgData name="Artino, Alessandro" userId="813e842c-6d90-48d3-95c3-5829f03d2213" providerId="ADAL" clId="{12592461-943A-4D4B-90CE-F9ABCE523A21}" dt="2024-06-04T13:11:41.082" v="258" actId="20577"/>
        <pc:sldMkLst>
          <pc:docMk/>
          <pc:sldMk cId="170678927" sldId="295"/>
        </pc:sldMkLst>
        <pc:graphicFrameChg chg="mod">
          <ac:chgData name="Artino, Alessandro" userId="813e842c-6d90-48d3-95c3-5829f03d2213" providerId="ADAL" clId="{12592461-943A-4D4B-90CE-F9ABCE523A21}" dt="2024-06-04T13:11:41.082" v="258" actId="20577"/>
          <ac:graphicFrameMkLst>
            <pc:docMk/>
            <pc:sldMk cId="170678927" sldId="295"/>
            <ac:graphicFrameMk id="4" creationId="{39065199-3EB0-4B76-82C6-8730F2D50178}"/>
          </ac:graphicFrameMkLst>
        </pc:graphicFrameChg>
      </pc:sldChg>
      <pc:sldChg chg="modSp mod">
        <pc:chgData name="Artino, Alessandro" userId="813e842c-6d90-48d3-95c3-5829f03d2213" providerId="ADAL" clId="{12592461-943A-4D4B-90CE-F9ABCE523A21}" dt="2024-06-04T13:12:23.309" v="296" actId="20577"/>
        <pc:sldMkLst>
          <pc:docMk/>
          <pc:sldMk cId="29787410" sldId="300"/>
        </pc:sldMkLst>
        <pc:spChg chg="mod">
          <ac:chgData name="Artino, Alessandro" userId="813e842c-6d90-48d3-95c3-5829f03d2213" providerId="ADAL" clId="{12592461-943A-4D4B-90CE-F9ABCE523A21}" dt="2024-06-04T13:12:23.309" v="296" actId="20577"/>
          <ac:spMkLst>
            <pc:docMk/>
            <pc:sldMk cId="29787410" sldId="300"/>
            <ac:spMk id="13" creationId="{D3D98E56-42A9-59B8-B8A6-19AD2B159E2C}"/>
          </ac:spMkLst>
        </pc:spChg>
      </pc:sldChg>
      <pc:sldChg chg="modSp mod">
        <pc:chgData name="Artino, Alessandro" userId="813e842c-6d90-48d3-95c3-5829f03d2213" providerId="ADAL" clId="{12592461-943A-4D4B-90CE-F9ABCE523A21}" dt="2024-06-04T13:12:29.881" v="297"/>
        <pc:sldMkLst>
          <pc:docMk/>
          <pc:sldMk cId="589435003" sldId="301"/>
        </pc:sldMkLst>
        <pc:spChg chg="mod">
          <ac:chgData name="Artino, Alessandro" userId="813e842c-6d90-48d3-95c3-5829f03d2213" providerId="ADAL" clId="{12592461-943A-4D4B-90CE-F9ABCE523A21}" dt="2024-06-04T13:12:29.881" v="297"/>
          <ac:spMkLst>
            <pc:docMk/>
            <pc:sldMk cId="589435003" sldId="301"/>
            <ac:spMk id="13" creationId="{D3D98E56-42A9-59B8-B8A6-19AD2B159E2C}"/>
          </ac:spMkLst>
        </pc:spChg>
      </pc:sldChg>
      <pc:sldChg chg="modSp mod">
        <pc:chgData name="Artino, Alessandro" userId="813e842c-6d90-48d3-95c3-5829f03d2213" providerId="ADAL" clId="{12592461-943A-4D4B-90CE-F9ABCE523A21}" dt="2024-06-04T13:13:52.738" v="334" actId="20577"/>
        <pc:sldMkLst>
          <pc:docMk/>
          <pc:sldMk cId="2463904702" sldId="302"/>
        </pc:sldMkLst>
        <pc:spChg chg="mod">
          <ac:chgData name="Artino, Alessandro" userId="813e842c-6d90-48d3-95c3-5829f03d2213" providerId="ADAL" clId="{12592461-943A-4D4B-90CE-F9ABCE523A21}" dt="2024-06-04T13:12:33.148" v="298"/>
          <ac:spMkLst>
            <pc:docMk/>
            <pc:sldMk cId="2463904702" sldId="302"/>
            <ac:spMk id="13" creationId="{D3D98E56-42A9-59B8-B8A6-19AD2B159E2C}"/>
          </ac:spMkLst>
        </pc:spChg>
        <pc:graphicFrameChg chg="mod">
          <ac:chgData name="Artino, Alessandro" userId="813e842c-6d90-48d3-95c3-5829f03d2213" providerId="ADAL" clId="{12592461-943A-4D4B-90CE-F9ABCE523A21}" dt="2024-06-04T13:13:52.738" v="334" actId="20577"/>
          <ac:graphicFrameMkLst>
            <pc:docMk/>
            <pc:sldMk cId="2463904702" sldId="302"/>
            <ac:graphicFrameMk id="5" creationId="{7824333D-70E7-463C-B63A-7186C7FDD3C1}"/>
          </ac:graphicFrameMkLst>
        </pc:graphicFrameChg>
      </pc:sldChg>
      <pc:sldChg chg="addSp delSp modSp mod">
        <pc:chgData name="Artino, Alessandro" userId="813e842c-6d90-48d3-95c3-5829f03d2213" providerId="ADAL" clId="{12592461-943A-4D4B-90CE-F9ABCE523A21}" dt="2024-06-04T13:25:01.734" v="372"/>
        <pc:sldMkLst>
          <pc:docMk/>
          <pc:sldMk cId="2460756616" sldId="303"/>
        </pc:sldMkLst>
        <pc:spChg chg="mod">
          <ac:chgData name="Artino, Alessandro" userId="813e842c-6d90-48d3-95c3-5829f03d2213" providerId="ADAL" clId="{12592461-943A-4D4B-90CE-F9ABCE523A21}" dt="2024-06-04T13:12:35.456" v="299"/>
          <ac:spMkLst>
            <pc:docMk/>
            <pc:sldMk cId="2460756616" sldId="303"/>
            <ac:spMk id="13" creationId="{D3D98E56-42A9-59B8-B8A6-19AD2B159E2C}"/>
          </ac:spMkLst>
        </pc:spChg>
        <pc:graphicFrameChg chg="add mod">
          <ac:chgData name="Artino, Alessandro" userId="813e842c-6d90-48d3-95c3-5829f03d2213" providerId="ADAL" clId="{12592461-943A-4D4B-90CE-F9ABCE523A21}" dt="2024-06-04T13:24:36.342" v="360"/>
          <ac:graphicFrameMkLst>
            <pc:docMk/>
            <pc:sldMk cId="2460756616" sldId="303"/>
            <ac:graphicFrameMk id="2" creationId="{94F9B8CA-9D51-4DDB-BA3C-C0119D3E47FC}"/>
          </ac:graphicFrameMkLst>
        </pc:graphicFrameChg>
        <pc:graphicFrameChg chg="add mod">
          <ac:chgData name="Artino, Alessandro" userId="813e842c-6d90-48d3-95c3-5829f03d2213" providerId="ADAL" clId="{12592461-943A-4D4B-90CE-F9ABCE523A21}" dt="2024-06-04T13:25:01.734" v="372"/>
          <ac:graphicFrameMkLst>
            <pc:docMk/>
            <pc:sldMk cId="2460756616" sldId="303"/>
            <ac:graphicFrameMk id="3" creationId="{94F9B8CA-9D51-4DDB-BA3C-C0119D3E47FC}"/>
          </ac:graphicFrameMkLst>
        </pc:graphicFrameChg>
        <pc:graphicFrameChg chg="del mod">
          <ac:chgData name="Artino, Alessandro" userId="813e842c-6d90-48d3-95c3-5829f03d2213" providerId="ADAL" clId="{12592461-943A-4D4B-90CE-F9ABCE523A21}" dt="2024-06-04T13:24:30.423" v="352" actId="478"/>
          <ac:graphicFrameMkLst>
            <pc:docMk/>
            <pc:sldMk cId="2460756616" sldId="303"/>
            <ac:graphicFrameMk id="5" creationId="{94F9B8CA-9D51-4DDB-BA3C-C0119D3E47FC}"/>
          </ac:graphicFrameMkLst>
        </pc:graphicFrameChg>
      </pc:sldChg>
      <pc:sldChg chg="modSp mod">
        <pc:chgData name="Artino, Alessandro" userId="813e842c-6d90-48d3-95c3-5829f03d2213" providerId="ADAL" clId="{12592461-943A-4D4B-90CE-F9ABCE523A21}" dt="2024-06-04T13:12:46.451" v="301"/>
        <pc:sldMkLst>
          <pc:docMk/>
          <pc:sldMk cId="2889170202" sldId="305"/>
        </pc:sldMkLst>
        <pc:spChg chg="mod">
          <ac:chgData name="Artino, Alessandro" userId="813e842c-6d90-48d3-95c3-5829f03d2213" providerId="ADAL" clId="{12592461-943A-4D4B-90CE-F9ABCE523A21}" dt="2024-06-04T13:12:46.451" v="301"/>
          <ac:spMkLst>
            <pc:docMk/>
            <pc:sldMk cId="2889170202" sldId="305"/>
            <ac:spMk id="13" creationId="{D3D98E56-42A9-59B8-B8A6-19AD2B159E2C}"/>
          </ac:spMkLst>
        </pc:spChg>
      </pc:sldChg>
      <pc:sldChg chg="modSp mod">
        <pc:chgData name="Artino, Alessandro" userId="813e842c-6d90-48d3-95c3-5829f03d2213" providerId="ADAL" clId="{12592461-943A-4D4B-90CE-F9ABCE523A21}" dt="2024-06-04T13:49:02.955" v="447" actId="20577"/>
        <pc:sldMkLst>
          <pc:docMk/>
          <pc:sldMk cId="2139059470" sldId="317"/>
        </pc:sldMkLst>
        <pc:spChg chg="mod">
          <ac:chgData name="Artino, Alessandro" userId="813e842c-6d90-48d3-95c3-5829f03d2213" providerId="ADAL" clId="{12592461-943A-4D4B-90CE-F9ABCE523A21}" dt="2024-06-04T13:49:02.955" v="447" actId="20577"/>
          <ac:spMkLst>
            <pc:docMk/>
            <pc:sldMk cId="2139059470" sldId="317"/>
            <ac:spMk id="5" creationId="{00000000-0000-0000-0000-000000000000}"/>
          </ac:spMkLst>
        </pc:spChg>
        <pc:spChg chg="mod">
          <ac:chgData name="Artino, Alessandro" userId="813e842c-6d90-48d3-95c3-5829f03d2213" providerId="ADAL" clId="{12592461-943A-4D4B-90CE-F9ABCE523A21}" dt="2024-06-04T12:54:42.880" v="21" actId="123"/>
          <ac:spMkLst>
            <pc:docMk/>
            <pc:sldMk cId="2139059470" sldId="317"/>
            <ac:spMk id="8" creationId="{00000000-0000-0000-0000-000000000000}"/>
          </ac:spMkLst>
        </pc:spChg>
      </pc:sldChg>
      <pc:sldChg chg="modSp mod">
        <pc:chgData name="Artino, Alessandro" userId="813e842c-6d90-48d3-95c3-5829f03d2213" providerId="ADAL" clId="{12592461-943A-4D4B-90CE-F9ABCE523A21}" dt="2024-06-04T12:53:29.954" v="5" actId="20577"/>
        <pc:sldMkLst>
          <pc:docMk/>
          <pc:sldMk cId="2738280605" sldId="318"/>
        </pc:sldMkLst>
        <pc:spChg chg="mod">
          <ac:chgData name="Artino, Alessandro" userId="813e842c-6d90-48d3-95c3-5829f03d2213" providerId="ADAL" clId="{12592461-943A-4D4B-90CE-F9ABCE523A21}" dt="2024-06-04T12:53:29.954" v="5" actId="20577"/>
          <ac:spMkLst>
            <pc:docMk/>
            <pc:sldMk cId="2738280605" sldId="318"/>
            <ac:spMk id="11" creationId="{8F6A41B4-6C26-CB4F-DE33-5170D2A9699F}"/>
          </ac:spMkLst>
        </pc:spChg>
      </pc:sldChg>
      <pc:sldChg chg="modSp mod">
        <pc:chgData name="Artino, Alessandro" userId="813e842c-6d90-48d3-95c3-5829f03d2213" providerId="ADAL" clId="{12592461-943A-4D4B-90CE-F9ABCE523A21}" dt="2024-06-04T13:49:07.233" v="453" actId="20577"/>
        <pc:sldMkLst>
          <pc:docMk/>
          <pc:sldMk cId="4210904696" sldId="319"/>
        </pc:sldMkLst>
        <pc:spChg chg="mod">
          <ac:chgData name="Artino, Alessandro" userId="813e842c-6d90-48d3-95c3-5829f03d2213" providerId="ADAL" clId="{12592461-943A-4D4B-90CE-F9ABCE523A21}" dt="2024-06-04T13:49:07.233" v="453" actId="20577"/>
          <ac:spMkLst>
            <pc:docMk/>
            <pc:sldMk cId="4210904696" sldId="319"/>
            <ac:spMk id="5" creationId="{00000000-0000-0000-0000-000000000000}"/>
          </ac:spMkLst>
        </pc:spChg>
        <pc:spChg chg="mod">
          <ac:chgData name="Artino, Alessandro" userId="813e842c-6d90-48d3-95c3-5829f03d2213" providerId="ADAL" clId="{12592461-943A-4D4B-90CE-F9ABCE523A21}" dt="2024-06-04T12:55:48.614" v="37"/>
          <ac:spMkLst>
            <pc:docMk/>
            <pc:sldMk cId="4210904696" sldId="319"/>
            <ac:spMk id="8" creationId="{00000000-0000-0000-0000-000000000000}"/>
          </ac:spMkLst>
        </pc:spChg>
      </pc:sldChg>
      <pc:sldChg chg="modSp mod">
        <pc:chgData name="Artino, Alessandro" userId="813e842c-6d90-48d3-95c3-5829f03d2213" providerId="ADAL" clId="{12592461-943A-4D4B-90CE-F9ABCE523A21}" dt="2024-06-04T13:25:31.233" v="373" actId="20577"/>
        <pc:sldMkLst>
          <pc:docMk/>
          <pc:sldMk cId="3490804878" sldId="320"/>
        </pc:sldMkLst>
        <pc:spChg chg="mod">
          <ac:chgData name="Artino, Alessandro" userId="813e842c-6d90-48d3-95c3-5829f03d2213" providerId="ADAL" clId="{12592461-943A-4D4B-90CE-F9ABCE523A21}" dt="2024-06-04T13:12:57.800" v="304"/>
          <ac:spMkLst>
            <pc:docMk/>
            <pc:sldMk cId="3490804878" sldId="320"/>
            <ac:spMk id="13" creationId="{D3D98E56-42A9-59B8-B8A6-19AD2B159E2C}"/>
          </ac:spMkLst>
        </pc:spChg>
        <pc:graphicFrameChg chg="mod">
          <ac:chgData name="Artino, Alessandro" userId="813e842c-6d90-48d3-95c3-5829f03d2213" providerId="ADAL" clId="{12592461-943A-4D4B-90CE-F9ABCE523A21}" dt="2024-06-04T13:25:31.233" v="373" actId="20577"/>
          <ac:graphicFrameMkLst>
            <pc:docMk/>
            <pc:sldMk cId="3490804878" sldId="320"/>
            <ac:graphicFrameMk id="4" creationId="{0F48B1BB-DB6E-42EE-8837-751F30677BEF}"/>
          </ac:graphicFrameMkLst>
        </pc:graphicFrameChg>
      </pc:sldChg>
      <pc:sldChg chg="modSp">
        <pc:chgData name="Artino, Alessandro" userId="813e842c-6d90-48d3-95c3-5829f03d2213" providerId="ADAL" clId="{12592461-943A-4D4B-90CE-F9ABCE523A21}" dt="2024-06-04T13:04:17.986" v="201" actId="20577"/>
        <pc:sldMkLst>
          <pc:docMk/>
          <pc:sldMk cId="2341897241" sldId="326"/>
        </pc:sldMkLst>
        <pc:graphicFrameChg chg="mod">
          <ac:chgData name="Artino, Alessandro" userId="813e842c-6d90-48d3-95c3-5829f03d2213" providerId="ADAL" clId="{12592461-943A-4D4B-90CE-F9ABCE523A21}" dt="2024-06-04T13:04:17.986" v="201" actId="20577"/>
          <ac:graphicFrameMkLst>
            <pc:docMk/>
            <pc:sldMk cId="2341897241" sldId="326"/>
            <ac:graphicFrameMk id="5" creationId="{C2A8BFB3-266E-D947-FC6C-12EF8118C59F}"/>
          </ac:graphicFrameMkLst>
        </pc:graphicFrameChg>
      </pc:sldChg>
      <pc:sldChg chg="modSp">
        <pc:chgData name="Artino, Alessandro" userId="813e842c-6d90-48d3-95c3-5829f03d2213" providerId="ADAL" clId="{12592461-943A-4D4B-90CE-F9ABCE523A21}" dt="2024-06-04T13:03:05.395" v="198" actId="20577"/>
        <pc:sldMkLst>
          <pc:docMk/>
          <pc:sldMk cId="2953647958" sldId="328"/>
        </pc:sldMkLst>
        <pc:graphicFrameChg chg="mod">
          <ac:chgData name="Artino, Alessandro" userId="813e842c-6d90-48d3-95c3-5829f03d2213" providerId="ADAL" clId="{12592461-943A-4D4B-90CE-F9ABCE523A21}" dt="2024-06-04T13:03:05.395" v="198" actId="20577"/>
          <ac:graphicFrameMkLst>
            <pc:docMk/>
            <pc:sldMk cId="2953647958" sldId="328"/>
            <ac:graphicFrameMk id="5" creationId="{822B52FC-E345-B71C-FCFB-98E0ADEF3377}"/>
          </ac:graphicFrameMkLst>
        </pc:graphicFrameChg>
      </pc:sldChg>
      <pc:sldChg chg="modSp">
        <pc:chgData name="Artino, Alessandro" userId="813e842c-6d90-48d3-95c3-5829f03d2213" providerId="ADAL" clId="{12592461-943A-4D4B-90CE-F9ABCE523A21}" dt="2024-06-04T13:12:02.788" v="262" actId="20577"/>
        <pc:sldMkLst>
          <pc:docMk/>
          <pc:sldMk cId="3650627093" sldId="335"/>
        </pc:sldMkLst>
        <pc:graphicFrameChg chg="mod">
          <ac:chgData name="Artino, Alessandro" userId="813e842c-6d90-48d3-95c3-5829f03d2213" providerId="ADAL" clId="{12592461-943A-4D4B-90CE-F9ABCE523A21}" dt="2024-06-04T13:12:02.788" v="262" actId="20577"/>
          <ac:graphicFrameMkLst>
            <pc:docMk/>
            <pc:sldMk cId="3650627093" sldId="335"/>
            <ac:graphicFrameMk id="5" creationId="{4BC08C78-01F5-4E92-AEFE-80DE7703B58F}"/>
          </ac:graphicFrameMkLst>
        </pc:graphicFrameChg>
      </pc:sldChg>
      <pc:sldChg chg="modSp mod">
        <pc:chgData name="Artino, Alessandro" userId="813e842c-6d90-48d3-95c3-5829f03d2213" providerId="ADAL" clId="{12592461-943A-4D4B-90CE-F9ABCE523A21}" dt="2024-06-04T13:11:27.162" v="257" actId="255"/>
        <pc:sldMkLst>
          <pc:docMk/>
          <pc:sldMk cId="3600446110" sldId="337"/>
        </pc:sldMkLst>
        <pc:graphicFrameChg chg="modGraphic">
          <ac:chgData name="Artino, Alessandro" userId="813e842c-6d90-48d3-95c3-5829f03d2213" providerId="ADAL" clId="{12592461-943A-4D4B-90CE-F9ABCE523A21}" dt="2024-06-04T13:10:29.716" v="235" actId="255"/>
          <ac:graphicFrameMkLst>
            <pc:docMk/>
            <pc:sldMk cId="3600446110" sldId="337"/>
            <ac:graphicFrameMk id="5" creationId="{D1563B6A-FAFF-4AA0-BA0D-B895D94CD864}"/>
          </ac:graphicFrameMkLst>
        </pc:graphicFrameChg>
        <pc:graphicFrameChg chg="modGraphic">
          <ac:chgData name="Artino, Alessandro" userId="813e842c-6d90-48d3-95c3-5829f03d2213" providerId="ADAL" clId="{12592461-943A-4D4B-90CE-F9ABCE523A21}" dt="2024-06-04T13:11:27.162" v="257" actId="255"/>
          <ac:graphicFrameMkLst>
            <pc:docMk/>
            <pc:sldMk cId="3600446110" sldId="337"/>
            <ac:graphicFrameMk id="7" creationId="{0BF04C5E-25A5-4E80-9F2F-E86154989518}"/>
          </ac:graphicFrameMkLst>
        </pc:graphicFrameChg>
      </pc:sldChg>
      <pc:sldChg chg="modSp mod">
        <pc:chgData name="Artino, Alessandro" userId="813e842c-6d90-48d3-95c3-5829f03d2213" providerId="ADAL" clId="{12592461-943A-4D4B-90CE-F9ABCE523A21}" dt="2024-06-04T13:08:24.783" v="217" actId="255"/>
        <pc:sldMkLst>
          <pc:docMk/>
          <pc:sldMk cId="2705573900" sldId="338"/>
        </pc:sldMkLst>
        <pc:graphicFrameChg chg="modGraphic">
          <ac:chgData name="Artino, Alessandro" userId="813e842c-6d90-48d3-95c3-5829f03d2213" providerId="ADAL" clId="{12592461-943A-4D4B-90CE-F9ABCE523A21}" dt="2024-06-04T13:08:24.783" v="217" actId="255"/>
          <ac:graphicFrameMkLst>
            <pc:docMk/>
            <pc:sldMk cId="2705573900" sldId="338"/>
            <ac:graphicFrameMk id="6" creationId="{35E8B491-97CB-4BA3-B48E-492720B020CB}"/>
          </ac:graphicFrameMkLst>
        </pc:graphicFrameChg>
        <pc:graphicFrameChg chg="modGraphic">
          <ac:chgData name="Artino, Alessandro" userId="813e842c-6d90-48d3-95c3-5829f03d2213" providerId="ADAL" clId="{12592461-943A-4D4B-90CE-F9ABCE523A21}" dt="2024-06-04T13:08:03.041" v="214" actId="255"/>
          <ac:graphicFrameMkLst>
            <pc:docMk/>
            <pc:sldMk cId="2705573900" sldId="338"/>
            <ac:graphicFrameMk id="8" creationId="{E0CA34BD-5546-4E7C-B0BF-CFC417DA6C46}"/>
          </ac:graphicFrameMkLst>
        </pc:graphicFrameChg>
      </pc:sldChg>
      <pc:sldChg chg="mod modShow">
        <pc:chgData name="Artino, Alessandro" userId="813e842c-6d90-48d3-95c3-5829f03d2213" providerId="ADAL" clId="{12592461-943A-4D4B-90CE-F9ABCE523A21}" dt="2024-06-04T13:00:23.551" v="79" actId="729"/>
        <pc:sldMkLst>
          <pc:docMk/>
          <pc:sldMk cId="2359911279" sldId="341"/>
        </pc:sldMkLst>
      </pc:sldChg>
      <pc:sldChg chg="modSp mod">
        <pc:chgData name="Artino, Alessandro" userId="813e842c-6d90-48d3-95c3-5829f03d2213" providerId="ADAL" clId="{12592461-943A-4D4B-90CE-F9ABCE523A21}" dt="2024-06-04T13:00:08.171" v="78"/>
        <pc:sldMkLst>
          <pc:docMk/>
          <pc:sldMk cId="4182804196" sldId="343"/>
        </pc:sldMkLst>
        <pc:graphicFrameChg chg="mod">
          <ac:chgData name="Artino, Alessandro" userId="813e842c-6d90-48d3-95c3-5829f03d2213" providerId="ADAL" clId="{12592461-943A-4D4B-90CE-F9ABCE523A21}" dt="2024-06-04T13:00:08.171" v="78"/>
          <ac:graphicFrameMkLst>
            <pc:docMk/>
            <pc:sldMk cId="4182804196" sldId="343"/>
            <ac:graphicFrameMk id="5" creationId="{00E23F5B-1C88-4EF1-B622-A367C8634015}"/>
          </ac:graphicFrameMkLst>
        </pc:graphicFrameChg>
      </pc:sldChg>
      <pc:sldChg chg="mod modShow">
        <pc:chgData name="Artino, Alessandro" userId="813e842c-6d90-48d3-95c3-5829f03d2213" providerId="ADAL" clId="{12592461-943A-4D4B-90CE-F9ABCE523A21}" dt="2024-06-04T13:00:29.821" v="80" actId="729"/>
        <pc:sldMkLst>
          <pc:docMk/>
          <pc:sldMk cId="1814217439" sldId="344"/>
        </pc:sldMkLst>
      </pc:sldChg>
      <pc:sldChg chg="modSp mod">
        <pc:chgData name="Artino, Alessandro" userId="813e842c-6d90-48d3-95c3-5829f03d2213" providerId="ADAL" clId="{12592461-943A-4D4B-90CE-F9ABCE523A21}" dt="2024-06-04T13:01:31.876" v="92"/>
        <pc:sldMkLst>
          <pc:docMk/>
          <pc:sldMk cId="3814655786" sldId="347"/>
        </pc:sldMkLst>
        <pc:graphicFrameChg chg="mod">
          <ac:chgData name="Artino, Alessandro" userId="813e842c-6d90-48d3-95c3-5829f03d2213" providerId="ADAL" clId="{12592461-943A-4D4B-90CE-F9ABCE523A21}" dt="2024-06-04T13:01:31.876" v="92"/>
          <ac:graphicFrameMkLst>
            <pc:docMk/>
            <pc:sldMk cId="3814655786" sldId="347"/>
            <ac:graphicFrameMk id="5" creationId="{2FB1391A-9EF3-4FFC-9821-29A1B4E4C566}"/>
          </ac:graphicFrameMkLst>
        </pc:graphicFrameChg>
      </pc:sldChg>
      <pc:sldChg chg="modSp mod">
        <pc:chgData name="Artino, Alessandro" userId="813e842c-6d90-48d3-95c3-5829f03d2213" providerId="ADAL" clId="{12592461-943A-4D4B-90CE-F9ABCE523A21}" dt="2024-06-04T13:12:43.870" v="300"/>
        <pc:sldMkLst>
          <pc:docMk/>
          <pc:sldMk cId="2662891788" sldId="352"/>
        </pc:sldMkLst>
        <pc:spChg chg="mod">
          <ac:chgData name="Artino, Alessandro" userId="813e842c-6d90-48d3-95c3-5829f03d2213" providerId="ADAL" clId="{12592461-943A-4D4B-90CE-F9ABCE523A21}" dt="2024-06-04T13:12:43.870" v="300"/>
          <ac:spMkLst>
            <pc:docMk/>
            <pc:sldMk cId="2662891788" sldId="352"/>
            <ac:spMk id="13" creationId="{D3D98E56-42A9-59B8-B8A6-19AD2B159E2C}"/>
          </ac:spMkLst>
        </pc:spChg>
      </pc:sldChg>
      <pc:sldChg chg="modSp mod">
        <pc:chgData name="Artino, Alessandro" userId="813e842c-6d90-48d3-95c3-5829f03d2213" providerId="ADAL" clId="{12592461-943A-4D4B-90CE-F9ABCE523A21}" dt="2024-06-04T13:12:49.211" v="302"/>
        <pc:sldMkLst>
          <pc:docMk/>
          <pc:sldMk cId="2877371082" sldId="354"/>
        </pc:sldMkLst>
        <pc:spChg chg="mod">
          <ac:chgData name="Artino, Alessandro" userId="813e842c-6d90-48d3-95c3-5829f03d2213" providerId="ADAL" clId="{12592461-943A-4D4B-90CE-F9ABCE523A21}" dt="2024-06-04T13:12:49.211" v="302"/>
          <ac:spMkLst>
            <pc:docMk/>
            <pc:sldMk cId="2877371082" sldId="354"/>
            <ac:spMk id="13" creationId="{D3D98E56-42A9-59B8-B8A6-19AD2B159E2C}"/>
          </ac:spMkLst>
        </pc:spChg>
      </pc:sldChg>
      <pc:sldChg chg="modSp mod">
        <pc:chgData name="Artino, Alessandro" userId="813e842c-6d90-48d3-95c3-5829f03d2213" providerId="ADAL" clId="{12592461-943A-4D4B-90CE-F9ABCE523A21}" dt="2024-06-04T13:28:14.775" v="411" actId="255"/>
        <pc:sldMkLst>
          <pc:docMk/>
          <pc:sldMk cId="3968681725" sldId="355"/>
        </pc:sldMkLst>
        <pc:spChg chg="mod">
          <ac:chgData name="Artino, Alessandro" userId="813e842c-6d90-48d3-95c3-5829f03d2213" providerId="ADAL" clId="{12592461-943A-4D4B-90CE-F9ABCE523A21}" dt="2024-06-04T13:12:52.386" v="303"/>
          <ac:spMkLst>
            <pc:docMk/>
            <pc:sldMk cId="3968681725" sldId="355"/>
            <ac:spMk id="13" creationId="{D3D98E56-42A9-59B8-B8A6-19AD2B159E2C}"/>
          </ac:spMkLst>
        </pc:spChg>
        <pc:graphicFrameChg chg="modGraphic">
          <ac:chgData name="Artino, Alessandro" userId="813e842c-6d90-48d3-95c3-5829f03d2213" providerId="ADAL" clId="{12592461-943A-4D4B-90CE-F9ABCE523A21}" dt="2024-06-04T13:28:05.887" v="410" actId="255"/>
          <ac:graphicFrameMkLst>
            <pc:docMk/>
            <pc:sldMk cId="3968681725" sldId="355"/>
            <ac:graphicFrameMk id="3" creationId="{51C6534C-C1D1-4AE1-A43D-2719D629687A}"/>
          </ac:graphicFrameMkLst>
        </pc:graphicFrameChg>
        <pc:graphicFrameChg chg="modGraphic">
          <ac:chgData name="Artino, Alessandro" userId="813e842c-6d90-48d3-95c3-5829f03d2213" providerId="ADAL" clId="{12592461-943A-4D4B-90CE-F9ABCE523A21}" dt="2024-06-04T13:28:14.775" v="411" actId="255"/>
          <ac:graphicFrameMkLst>
            <pc:docMk/>
            <pc:sldMk cId="3968681725" sldId="355"/>
            <ac:graphicFrameMk id="6" creationId="{84ABE61A-328B-4328-A739-0C16BB43BEF1}"/>
          </ac:graphicFrameMkLst>
        </pc:graphicFrameChg>
      </pc:sldChg>
      <pc:sldChg chg="modSp mod">
        <pc:chgData name="Artino, Alessandro" userId="813e842c-6d90-48d3-95c3-5829f03d2213" providerId="ADAL" clId="{12592461-943A-4D4B-90CE-F9ABCE523A21}" dt="2024-06-04T13:33:12.724" v="427" actId="255"/>
        <pc:sldMkLst>
          <pc:docMk/>
          <pc:sldMk cId="1270048778" sldId="357"/>
        </pc:sldMkLst>
        <pc:spChg chg="mod">
          <ac:chgData name="Artino, Alessandro" userId="813e842c-6d90-48d3-95c3-5829f03d2213" providerId="ADAL" clId="{12592461-943A-4D4B-90CE-F9ABCE523A21}" dt="2024-06-04T13:13:00.638" v="305"/>
          <ac:spMkLst>
            <pc:docMk/>
            <pc:sldMk cId="1270048778" sldId="357"/>
            <ac:spMk id="13" creationId="{D3D98E56-42A9-59B8-B8A6-19AD2B159E2C}"/>
          </ac:spMkLst>
        </pc:spChg>
        <pc:graphicFrameChg chg="modGraphic">
          <ac:chgData name="Artino, Alessandro" userId="813e842c-6d90-48d3-95c3-5829f03d2213" providerId="ADAL" clId="{12592461-943A-4D4B-90CE-F9ABCE523A21}" dt="2024-06-04T13:32:57.736" v="424" actId="255"/>
          <ac:graphicFrameMkLst>
            <pc:docMk/>
            <pc:sldMk cId="1270048778" sldId="357"/>
            <ac:graphicFrameMk id="5" creationId="{F9D18831-2038-4696-A9B1-AB92300CD3D6}"/>
          </ac:graphicFrameMkLst>
        </pc:graphicFrameChg>
        <pc:graphicFrameChg chg="modGraphic">
          <ac:chgData name="Artino, Alessandro" userId="813e842c-6d90-48d3-95c3-5829f03d2213" providerId="ADAL" clId="{12592461-943A-4D4B-90CE-F9ABCE523A21}" dt="2024-06-04T13:33:12.724" v="427" actId="255"/>
          <ac:graphicFrameMkLst>
            <pc:docMk/>
            <pc:sldMk cId="1270048778" sldId="357"/>
            <ac:graphicFrameMk id="10" creationId="{2A970C10-DB55-4280-AF52-B5D81D8C0D98}"/>
          </ac:graphicFrameMkLst>
        </pc:graphicFrameChg>
      </pc:sldChg>
      <pc:sldChg chg="modSp mod">
        <pc:chgData name="Artino, Alessandro" userId="813e842c-6d90-48d3-95c3-5829f03d2213" providerId="ADAL" clId="{12592461-943A-4D4B-90CE-F9ABCE523A21}" dt="2024-06-04T13:25:39.019" v="374" actId="20577"/>
        <pc:sldMkLst>
          <pc:docMk/>
          <pc:sldMk cId="1682948599" sldId="359"/>
        </pc:sldMkLst>
        <pc:spChg chg="mod">
          <ac:chgData name="Artino, Alessandro" userId="813e842c-6d90-48d3-95c3-5829f03d2213" providerId="ADAL" clId="{12592461-943A-4D4B-90CE-F9ABCE523A21}" dt="2024-06-04T13:13:03.947" v="306"/>
          <ac:spMkLst>
            <pc:docMk/>
            <pc:sldMk cId="1682948599" sldId="359"/>
            <ac:spMk id="13" creationId="{D3D98E56-42A9-59B8-B8A6-19AD2B159E2C}"/>
          </ac:spMkLst>
        </pc:spChg>
        <pc:graphicFrameChg chg="mod">
          <ac:chgData name="Artino, Alessandro" userId="813e842c-6d90-48d3-95c3-5829f03d2213" providerId="ADAL" clId="{12592461-943A-4D4B-90CE-F9ABCE523A21}" dt="2024-06-04T13:25:39.019" v="374" actId="20577"/>
          <ac:graphicFrameMkLst>
            <pc:docMk/>
            <pc:sldMk cId="1682948599" sldId="359"/>
            <ac:graphicFrameMk id="4" creationId="{CCCD7AC9-A5C6-45E4-93FD-BCD69B82190C}"/>
          </ac:graphicFrameMkLst>
        </pc:graphicFrameChg>
      </pc:sldChg>
      <pc:sldChg chg="modSp mod">
        <pc:chgData name="Artino, Alessandro" userId="813e842c-6d90-48d3-95c3-5829f03d2213" providerId="ADAL" clId="{12592461-943A-4D4B-90CE-F9ABCE523A21}" dt="2024-06-04T13:41:26.613" v="441" actId="255"/>
        <pc:sldMkLst>
          <pc:docMk/>
          <pc:sldMk cId="3211318264" sldId="363"/>
        </pc:sldMkLst>
        <pc:graphicFrameChg chg="modGraphic">
          <ac:chgData name="Artino, Alessandro" userId="813e842c-6d90-48d3-95c3-5829f03d2213" providerId="ADAL" clId="{12592461-943A-4D4B-90CE-F9ABCE523A21}" dt="2024-06-04T13:40:14.042" v="438" actId="255"/>
          <ac:graphicFrameMkLst>
            <pc:docMk/>
            <pc:sldMk cId="3211318264" sldId="363"/>
            <ac:graphicFrameMk id="8" creationId="{B9B86501-09EF-4E72-B359-D58D756FE4AD}"/>
          </ac:graphicFrameMkLst>
        </pc:graphicFrameChg>
        <pc:graphicFrameChg chg="modGraphic">
          <ac:chgData name="Artino, Alessandro" userId="813e842c-6d90-48d3-95c3-5829f03d2213" providerId="ADAL" clId="{12592461-943A-4D4B-90CE-F9ABCE523A21}" dt="2024-06-04T13:41:26.613" v="441" actId="255"/>
          <ac:graphicFrameMkLst>
            <pc:docMk/>
            <pc:sldMk cId="3211318264" sldId="363"/>
            <ac:graphicFrameMk id="14" creationId="{6F262BFE-83C0-4DBB-AF5C-EAA5709E4FDF}"/>
          </ac:graphicFrameMkLst>
        </pc:graphicFrameChg>
      </pc:sldChg>
      <pc:sldChg chg="mod">
        <pc:chgData name="Artino, Alessandro" userId="813e842c-6d90-48d3-95c3-5829f03d2213" providerId="ADAL" clId="{12592461-943A-4D4B-90CE-F9ABCE523A21}" dt="2024-06-04T13:06:20.150" v="203" actId="27918"/>
        <pc:sldMkLst>
          <pc:docMk/>
          <pc:sldMk cId="396082652" sldId="3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1ED1F7E9-EE9F-4EAC-9738-25639A81C8AA}" type="datetimeFigureOut">
              <a:rPr lang="en-GB" smtClean="0"/>
              <a:t>04/11/2024</a:t>
            </a:fld>
            <a:endParaRPr lang="en-GB"/>
          </a:p>
        </p:txBody>
      </p:sp>
      <p:sp>
        <p:nvSpPr>
          <p:cNvPr id="4" name="Footer Placeholder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F53ABE09-0D43-4644-A857-553AFEF2309C}" type="slidenum">
              <a:rPr lang="en-GB" smtClean="0"/>
              <a:t>‹#›</a:t>
            </a:fld>
            <a:endParaRPr lang="en-GB"/>
          </a:p>
        </p:txBody>
      </p:sp>
    </p:spTree>
    <p:extLst>
      <p:ext uri="{BB962C8B-B14F-4D97-AF65-F5344CB8AC3E}">
        <p14:creationId xmlns:p14="http://schemas.microsoft.com/office/powerpoint/2010/main" val="237109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FD9BD0DE-58B2-4BE5-9870-8E7FE93CF5D8}" type="datetimeFigureOut">
              <a:rPr lang="en-GB" smtClean="0"/>
              <a:t>04/11/2024</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5D958377-8945-4A29-AA61-C5A798FE2322}" type="slidenum">
              <a:rPr lang="en-GB" smtClean="0"/>
              <a:t>‹#›</a:t>
            </a:fld>
            <a:endParaRPr lang="en-GB"/>
          </a:p>
        </p:txBody>
      </p:sp>
    </p:spTree>
    <p:extLst>
      <p:ext uri="{BB962C8B-B14F-4D97-AF65-F5344CB8AC3E}">
        <p14:creationId xmlns:p14="http://schemas.microsoft.com/office/powerpoint/2010/main" val="201257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2"/>
                </a:solidFill>
                <a:latin typeface="Arial" panose="020B0604020202020204" pitchFamily="34" charset="0"/>
                <a:cs typeface="Arial" panose="020B0604020202020204" pitchFamily="34" charset="0"/>
              </a:rPr>
              <a:t>The notes that accompany these example slides form a guideline to producing successful presentations and working effectively with the template. A number of slide layout masters have been created to allow switching between different slide styles; by ‘right-clicking’ a slide you can ‘apply’ a different slide layout (the content of which needs to be applicable</a:t>
            </a:r>
            <a:r>
              <a:rPr lang="en-GB" baseline="0" dirty="0">
                <a:solidFill>
                  <a:schemeClr val="tx2"/>
                </a:solidFill>
                <a:latin typeface="Arial" panose="020B0604020202020204" pitchFamily="34" charset="0"/>
                <a:cs typeface="Arial" panose="020B0604020202020204" pitchFamily="34" charset="0"/>
              </a:rPr>
              <a:t> to the layout you are choosing)</a:t>
            </a:r>
            <a:r>
              <a:rPr lang="en-GB" dirty="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Printing your presentation in ‘black and white’ will avoid overuse of colour toners – you can preview the ‘black and white’ appearance by choosing the option under the ‘View’ tab in PowerPoint®.</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General principles</a:t>
            </a:r>
          </a:p>
          <a:p>
            <a:r>
              <a:rPr lang="en-GB" dirty="0">
                <a:solidFill>
                  <a:schemeClr val="tx2"/>
                </a:solidFill>
                <a:latin typeface="Arial" panose="020B0604020202020204" pitchFamily="34" charset="0"/>
                <a:cs typeface="Arial" panose="020B0604020202020204" pitchFamily="34" charset="0"/>
              </a:rPr>
              <a:t>Guides have been added to assist with</a:t>
            </a:r>
            <a:r>
              <a:rPr lang="en-GB" baseline="0" dirty="0">
                <a:solidFill>
                  <a:schemeClr val="tx2"/>
                </a:solidFill>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the correct placement of all presentation elements (text and graphics) – please work within the slide margins and use the guides wherever possible. By following the example slides you will see how elements are positioned. Text should not be resized or distorted to fit; if your content won’t fit on a single slide, use an additional slide instead. Remember… slides should be a prompt for the presenter and not filled with copy for reading out in full.</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Opening slide </a:t>
            </a:r>
            <a:r>
              <a:rPr lang="en-GB" dirty="0">
                <a:solidFill>
                  <a:schemeClr val="tx2"/>
                </a:solidFill>
                <a:latin typeface="Arial" panose="020B0604020202020204" pitchFamily="34" charset="0"/>
                <a:cs typeface="Arial" panose="020B0604020202020204" pitchFamily="34" charset="0"/>
              </a:rPr>
              <a:t>[uses Holding Slide layout]</a:t>
            </a:r>
          </a:p>
          <a:p>
            <a:r>
              <a:rPr lang="en-GB" dirty="0">
                <a:solidFill>
                  <a:schemeClr val="tx2"/>
                </a:solidFill>
                <a:latin typeface="Arial" panose="020B0604020202020204" pitchFamily="34" charset="0"/>
                <a:cs typeface="Arial" panose="020B0604020202020204" pitchFamily="34" charset="0"/>
              </a:rPr>
              <a:t>This slide is intended as an introductory ‘opening’ slide and should not include any additional text or graphics. The same slide layout is used as a presentation</a:t>
            </a:r>
            <a:r>
              <a:rPr lang="en-GB" baseline="0" dirty="0">
                <a:solidFill>
                  <a:schemeClr val="tx2"/>
                </a:solidFill>
                <a:latin typeface="Arial" panose="020B0604020202020204" pitchFamily="34" charset="0"/>
                <a:cs typeface="Arial" panose="020B0604020202020204" pitchFamily="34" charset="0"/>
              </a:rPr>
              <a:t> closing slide. The brand mark and data art graphic on this slide layout are set up at the correct size and position and should not be altered.</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1</a:t>
            </a:fld>
            <a:endParaRPr lang="en-GB"/>
          </a:p>
        </p:txBody>
      </p:sp>
    </p:spTree>
    <p:extLst>
      <p:ext uri="{BB962C8B-B14F-4D97-AF65-F5344CB8AC3E}">
        <p14:creationId xmlns:p14="http://schemas.microsoft.com/office/powerpoint/2010/main" val="4219416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40214-DC3D-E8C2-A93C-EE9AA4D8F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A6561-E49B-5332-0378-450D5FCBE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6F2B2-2CCA-E6EF-0AC1-A27246D1EE17}"/>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420AC8E8-AAD6-9C6E-1E26-9CDFD61BAC28}"/>
              </a:ext>
            </a:extLst>
          </p:cNvPr>
          <p:cNvSpPr>
            <a:spLocks noGrp="1"/>
          </p:cNvSpPr>
          <p:nvPr>
            <p:ph type="sldNum" sz="quarter" idx="10"/>
          </p:nvPr>
        </p:nvSpPr>
        <p:spPr/>
        <p:txBody>
          <a:bodyPr/>
          <a:lstStyle/>
          <a:p>
            <a:fld id="{5D958377-8945-4A29-AA61-C5A798FE2322}" type="slidenum">
              <a:rPr lang="en-GB" smtClean="0"/>
              <a:t>10</a:t>
            </a:fld>
            <a:endParaRPr lang="en-GB"/>
          </a:p>
        </p:txBody>
      </p:sp>
    </p:spTree>
    <p:extLst>
      <p:ext uri="{BB962C8B-B14F-4D97-AF65-F5344CB8AC3E}">
        <p14:creationId xmlns:p14="http://schemas.microsoft.com/office/powerpoint/2010/main" val="202004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F7150-BC16-1651-06FD-7BAA4CCA1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4249D-DB86-3DFD-9EA8-CD48336E7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59CEE-388F-CA7D-ADB5-322FF8B177C5}"/>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60B6764B-690F-B68F-CD16-9972BD10F8AE}"/>
              </a:ext>
            </a:extLst>
          </p:cNvPr>
          <p:cNvSpPr>
            <a:spLocks noGrp="1"/>
          </p:cNvSpPr>
          <p:nvPr>
            <p:ph type="sldNum" sz="quarter" idx="10"/>
          </p:nvPr>
        </p:nvSpPr>
        <p:spPr/>
        <p:txBody>
          <a:bodyPr/>
          <a:lstStyle/>
          <a:p>
            <a:fld id="{5D958377-8945-4A29-AA61-C5A798FE2322}" type="slidenum">
              <a:rPr lang="en-GB" smtClean="0"/>
              <a:t>11</a:t>
            </a:fld>
            <a:endParaRPr lang="en-GB"/>
          </a:p>
        </p:txBody>
      </p:sp>
    </p:spTree>
    <p:extLst>
      <p:ext uri="{BB962C8B-B14F-4D97-AF65-F5344CB8AC3E}">
        <p14:creationId xmlns:p14="http://schemas.microsoft.com/office/powerpoint/2010/main" val="310350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EF34F-CD5C-D991-6A15-0A33D9A02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2ABE8-3E1F-3127-3547-8E44FD497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9B086-A029-25AB-2254-F17955D88908}"/>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2019770E-72B7-7389-6AFA-203C28962841}"/>
              </a:ext>
            </a:extLst>
          </p:cNvPr>
          <p:cNvSpPr>
            <a:spLocks noGrp="1"/>
          </p:cNvSpPr>
          <p:nvPr>
            <p:ph type="sldNum" sz="quarter" idx="10"/>
          </p:nvPr>
        </p:nvSpPr>
        <p:spPr/>
        <p:txBody>
          <a:bodyPr/>
          <a:lstStyle/>
          <a:p>
            <a:fld id="{5D958377-8945-4A29-AA61-C5A798FE2322}" type="slidenum">
              <a:rPr lang="en-GB" smtClean="0"/>
              <a:t>12</a:t>
            </a:fld>
            <a:endParaRPr lang="en-GB"/>
          </a:p>
        </p:txBody>
      </p:sp>
    </p:spTree>
    <p:extLst>
      <p:ext uri="{BB962C8B-B14F-4D97-AF65-F5344CB8AC3E}">
        <p14:creationId xmlns:p14="http://schemas.microsoft.com/office/powerpoint/2010/main" val="184758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C0742-44F4-50A9-94A4-80FEF29D3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8E661-3CA0-8E74-EF58-2F14863EA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58F93-B0D6-89AB-0B41-FB975BD64406}"/>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B00A5174-C127-A4EF-538A-3A7300FC5B3A}"/>
              </a:ext>
            </a:extLst>
          </p:cNvPr>
          <p:cNvSpPr>
            <a:spLocks noGrp="1"/>
          </p:cNvSpPr>
          <p:nvPr>
            <p:ph type="sldNum" sz="quarter" idx="10"/>
          </p:nvPr>
        </p:nvSpPr>
        <p:spPr/>
        <p:txBody>
          <a:bodyPr/>
          <a:lstStyle/>
          <a:p>
            <a:fld id="{5D958377-8945-4A29-AA61-C5A798FE2322}" type="slidenum">
              <a:rPr lang="en-GB" smtClean="0"/>
              <a:t>13</a:t>
            </a:fld>
            <a:endParaRPr lang="en-GB"/>
          </a:p>
        </p:txBody>
      </p:sp>
    </p:spTree>
    <p:extLst>
      <p:ext uri="{BB962C8B-B14F-4D97-AF65-F5344CB8AC3E}">
        <p14:creationId xmlns:p14="http://schemas.microsoft.com/office/powerpoint/2010/main" val="420226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6C645-7736-8698-6CA9-DF15378DC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AB564-BF3A-1FE2-EF67-484052B8F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9D0C4-0856-AA9D-787B-3056039472AF}"/>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EF12A6AB-E54D-4FDD-79A1-E26BD95088E7}"/>
              </a:ext>
            </a:extLst>
          </p:cNvPr>
          <p:cNvSpPr>
            <a:spLocks noGrp="1"/>
          </p:cNvSpPr>
          <p:nvPr>
            <p:ph type="sldNum" sz="quarter" idx="10"/>
          </p:nvPr>
        </p:nvSpPr>
        <p:spPr/>
        <p:txBody>
          <a:bodyPr/>
          <a:lstStyle/>
          <a:p>
            <a:fld id="{5D958377-8945-4A29-AA61-C5A798FE2322}" type="slidenum">
              <a:rPr lang="en-GB" smtClean="0"/>
              <a:t>14</a:t>
            </a:fld>
            <a:endParaRPr lang="en-GB"/>
          </a:p>
        </p:txBody>
      </p:sp>
    </p:spTree>
    <p:extLst>
      <p:ext uri="{BB962C8B-B14F-4D97-AF65-F5344CB8AC3E}">
        <p14:creationId xmlns:p14="http://schemas.microsoft.com/office/powerpoint/2010/main" val="3869971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6C645-7736-8698-6CA9-DF15378DC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AB564-BF3A-1FE2-EF67-484052B8F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9D0C4-0856-AA9D-787B-3056039472AF}"/>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EF12A6AB-E54D-4FDD-79A1-E26BD95088E7}"/>
              </a:ext>
            </a:extLst>
          </p:cNvPr>
          <p:cNvSpPr>
            <a:spLocks noGrp="1"/>
          </p:cNvSpPr>
          <p:nvPr>
            <p:ph type="sldNum" sz="quarter" idx="10"/>
          </p:nvPr>
        </p:nvSpPr>
        <p:spPr/>
        <p:txBody>
          <a:bodyPr/>
          <a:lstStyle/>
          <a:p>
            <a:fld id="{5D958377-8945-4A29-AA61-C5A798FE2322}" type="slidenum">
              <a:rPr lang="en-GB" smtClean="0"/>
              <a:t>15</a:t>
            </a:fld>
            <a:endParaRPr lang="en-GB"/>
          </a:p>
        </p:txBody>
      </p:sp>
    </p:spTree>
    <p:extLst>
      <p:ext uri="{BB962C8B-B14F-4D97-AF65-F5344CB8AC3E}">
        <p14:creationId xmlns:p14="http://schemas.microsoft.com/office/powerpoint/2010/main" val="32152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79373-08F0-5C38-0692-3E3201569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2FE9E-12D6-8ECE-C4D6-838990B96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2C97C-9488-BFC8-3AA7-312F54CB2BE9}"/>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78A4A01C-F916-7109-D9FD-A41AC9665F6E}"/>
              </a:ext>
            </a:extLst>
          </p:cNvPr>
          <p:cNvSpPr>
            <a:spLocks noGrp="1"/>
          </p:cNvSpPr>
          <p:nvPr>
            <p:ph type="sldNum" sz="quarter" idx="10"/>
          </p:nvPr>
        </p:nvSpPr>
        <p:spPr/>
        <p:txBody>
          <a:bodyPr/>
          <a:lstStyle/>
          <a:p>
            <a:fld id="{5D958377-8945-4A29-AA61-C5A798FE2322}" type="slidenum">
              <a:rPr lang="en-GB" smtClean="0"/>
              <a:t>16</a:t>
            </a:fld>
            <a:endParaRPr lang="en-GB"/>
          </a:p>
        </p:txBody>
      </p:sp>
    </p:spTree>
    <p:extLst>
      <p:ext uri="{BB962C8B-B14F-4D97-AF65-F5344CB8AC3E}">
        <p14:creationId xmlns:p14="http://schemas.microsoft.com/office/powerpoint/2010/main" val="413208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CA9F-1F40-23D4-8204-81C6376F6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5F310-4C40-881F-95BB-819F67469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2B8DB-3F96-24B9-7878-B46A97100301}"/>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51D01D28-6FA5-3997-9199-0BDE5564CA7E}"/>
              </a:ext>
            </a:extLst>
          </p:cNvPr>
          <p:cNvSpPr>
            <a:spLocks noGrp="1"/>
          </p:cNvSpPr>
          <p:nvPr>
            <p:ph type="sldNum" sz="quarter" idx="10"/>
          </p:nvPr>
        </p:nvSpPr>
        <p:spPr/>
        <p:txBody>
          <a:bodyPr/>
          <a:lstStyle/>
          <a:p>
            <a:fld id="{5D958377-8945-4A29-AA61-C5A798FE2322}" type="slidenum">
              <a:rPr lang="en-GB" smtClean="0"/>
              <a:t>17</a:t>
            </a:fld>
            <a:endParaRPr lang="en-GB"/>
          </a:p>
        </p:txBody>
      </p:sp>
    </p:spTree>
    <p:extLst>
      <p:ext uri="{BB962C8B-B14F-4D97-AF65-F5344CB8AC3E}">
        <p14:creationId xmlns:p14="http://schemas.microsoft.com/office/powerpoint/2010/main" val="2819239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7C708-2884-BE72-E0E5-2865A290C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AF03E-0840-80A9-DA4F-FC59FF4D5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FABEC-4E30-8AD8-2DCC-85E3E88F8E2F}"/>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DDD24309-5068-E773-22BE-893B44E095FD}"/>
              </a:ext>
            </a:extLst>
          </p:cNvPr>
          <p:cNvSpPr>
            <a:spLocks noGrp="1"/>
          </p:cNvSpPr>
          <p:nvPr>
            <p:ph type="sldNum" sz="quarter" idx="10"/>
          </p:nvPr>
        </p:nvSpPr>
        <p:spPr/>
        <p:txBody>
          <a:bodyPr/>
          <a:lstStyle/>
          <a:p>
            <a:fld id="{5D958377-8945-4A29-AA61-C5A798FE2322}" type="slidenum">
              <a:rPr lang="en-GB" smtClean="0"/>
              <a:t>18</a:t>
            </a:fld>
            <a:endParaRPr lang="en-GB"/>
          </a:p>
        </p:txBody>
      </p:sp>
    </p:spTree>
    <p:extLst>
      <p:ext uri="{BB962C8B-B14F-4D97-AF65-F5344CB8AC3E}">
        <p14:creationId xmlns:p14="http://schemas.microsoft.com/office/powerpoint/2010/main" val="212532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19</a:t>
            </a:fld>
            <a:endParaRPr lang="en-GB"/>
          </a:p>
        </p:txBody>
      </p:sp>
    </p:spTree>
    <p:extLst>
      <p:ext uri="{BB962C8B-B14F-4D97-AF65-F5344CB8AC3E}">
        <p14:creationId xmlns:p14="http://schemas.microsoft.com/office/powerpoint/2010/main" val="420530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Closing slide </a:t>
            </a:r>
            <a:r>
              <a:rPr lang="en-GB" dirty="0">
                <a:solidFill>
                  <a:schemeClr val="tx2"/>
                </a:solidFill>
                <a:latin typeface="Arial" panose="020B0604020202020204" pitchFamily="34" charset="0"/>
                <a:cs typeface="Arial" panose="020B0604020202020204" pitchFamily="34" charset="0"/>
              </a:rPr>
              <a:t>[uses Holding Slide layout]</a:t>
            </a:r>
          </a:p>
          <a:p>
            <a:r>
              <a:rPr lang="en-GB" dirty="0">
                <a:solidFill>
                  <a:schemeClr val="tx2"/>
                </a:solidFill>
                <a:latin typeface="Arial" panose="020B0604020202020204" pitchFamily="34" charset="0"/>
                <a:cs typeface="Arial" panose="020B0604020202020204" pitchFamily="34" charset="0"/>
              </a:rPr>
              <a:t>This slide can be used as a ‘closing’ slide and should not include any additional text or graphics. The same slide layout is used as a presentation</a:t>
            </a:r>
            <a:r>
              <a:rPr lang="en-GB" baseline="0" dirty="0">
                <a:solidFill>
                  <a:schemeClr val="tx2"/>
                </a:solidFill>
                <a:latin typeface="Arial" panose="020B0604020202020204" pitchFamily="34" charset="0"/>
                <a:cs typeface="Arial" panose="020B0604020202020204" pitchFamily="34" charset="0"/>
              </a:rPr>
              <a:t> opening slide. The brand mark and data art graphic on this slide layout are set up at the correct size and position and should not be altered.</a:t>
            </a:r>
            <a:endParaRPr lang="en-GB" dirty="0">
              <a:solidFill>
                <a:schemeClr val="tx2"/>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5D958377-8945-4A29-AA61-C5A798FE2322}" type="slidenum">
              <a:rPr lang="en-GB" smtClean="0"/>
              <a:t>2</a:t>
            </a:fld>
            <a:endParaRPr lang="en-GB"/>
          </a:p>
        </p:txBody>
      </p:sp>
    </p:spTree>
    <p:extLst>
      <p:ext uri="{BB962C8B-B14F-4D97-AF65-F5344CB8AC3E}">
        <p14:creationId xmlns:p14="http://schemas.microsoft.com/office/powerpoint/2010/main" val="332919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8978D-9FE3-F657-2E18-2DC7AA300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05583-049E-761B-8B33-B16897F30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E6975-31A7-4789-25DF-DE705B583C64}"/>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4289B925-CA4A-72C7-22DC-41CB07BB47A0}"/>
              </a:ext>
            </a:extLst>
          </p:cNvPr>
          <p:cNvSpPr>
            <a:spLocks noGrp="1"/>
          </p:cNvSpPr>
          <p:nvPr>
            <p:ph type="sldNum" sz="quarter" idx="10"/>
          </p:nvPr>
        </p:nvSpPr>
        <p:spPr/>
        <p:txBody>
          <a:bodyPr/>
          <a:lstStyle/>
          <a:p>
            <a:fld id="{5D958377-8945-4A29-AA61-C5A798FE2322}" type="slidenum">
              <a:rPr lang="en-GB" smtClean="0"/>
              <a:t>20</a:t>
            </a:fld>
            <a:endParaRPr lang="en-GB"/>
          </a:p>
        </p:txBody>
      </p:sp>
    </p:spTree>
    <p:extLst>
      <p:ext uri="{BB962C8B-B14F-4D97-AF65-F5344CB8AC3E}">
        <p14:creationId xmlns:p14="http://schemas.microsoft.com/office/powerpoint/2010/main" val="552733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2"/>
                </a:solidFill>
                <a:latin typeface="Arial" panose="020B0604020202020204" pitchFamily="34" charset="0"/>
                <a:cs typeface="Arial" panose="020B0604020202020204" pitchFamily="34" charset="0"/>
              </a:rPr>
              <a:t>The notes that accompany these example slides form a guideline to producing successful presentations and working effectively with the template. A number of slide layout masters have been created to allow switching between different slide styles; by ‘right-clicking’ a slide you can ‘apply’ a different slide layout (the content of which needs to be applicable</a:t>
            </a:r>
            <a:r>
              <a:rPr lang="en-GB" baseline="0" dirty="0">
                <a:solidFill>
                  <a:schemeClr val="tx2"/>
                </a:solidFill>
                <a:latin typeface="Arial" panose="020B0604020202020204" pitchFamily="34" charset="0"/>
                <a:cs typeface="Arial" panose="020B0604020202020204" pitchFamily="34" charset="0"/>
              </a:rPr>
              <a:t> to the layout you are choosing)</a:t>
            </a:r>
            <a:r>
              <a:rPr lang="en-GB" dirty="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Printing your presentation in ‘black and white’ will avoid overuse of colour toners – you can preview the ‘black and white’ appearance by choosing the option under the ‘View’ tab in PowerPoint®.</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General principles</a:t>
            </a:r>
          </a:p>
          <a:p>
            <a:r>
              <a:rPr lang="en-GB" dirty="0">
                <a:solidFill>
                  <a:schemeClr val="tx2"/>
                </a:solidFill>
                <a:latin typeface="Arial" panose="020B0604020202020204" pitchFamily="34" charset="0"/>
                <a:cs typeface="Arial" panose="020B0604020202020204" pitchFamily="34" charset="0"/>
              </a:rPr>
              <a:t>Guides have been added to assist with</a:t>
            </a:r>
            <a:r>
              <a:rPr lang="en-GB" baseline="0" dirty="0">
                <a:solidFill>
                  <a:schemeClr val="tx2"/>
                </a:solidFill>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the correct placement of all presentation elements (text and graphics) – please work within the slide margins and use the guides wherever possible. By following the example slides you will see how elements are positioned. Text should not be resized or distorted to fit; if your content won’t fit on a single slide, use an additional slide instead. Remember… slides should be a prompt for the presenter and not filled with copy for reading out in full.</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Opening slide </a:t>
            </a:r>
            <a:r>
              <a:rPr lang="en-GB" dirty="0">
                <a:solidFill>
                  <a:schemeClr val="tx2"/>
                </a:solidFill>
                <a:latin typeface="Arial" panose="020B0604020202020204" pitchFamily="34" charset="0"/>
                <a:cs typeface="Arial" panose="020B0604020202020204" pitchFamily="34" charset="0"/>
              </a:rPr>
              <a:t>[uses Holding Slide layout]</a:t>
            </a:r>
          </a:p>
          <a:p>
            <a:r>
              <a:rPr lang="en-GB" dirty="0">
                <a:solidFill>
                  <a:schemeClr val="tx2"/>
                </a:solidFill>
                <a:latin typeface="Arial" panose="020B0604020202020204" pitchFamily="34" charset="0"/>
                <a:cs typeface="Arial" panose="020B0604020202020204" pitchFamily="34" charset="0"/>
              </a:rPr>
              <a:t>This slide is intended as an introductory ‘opening’ slide and should not include any additional text or graphics. The same slide layout is used as a presentation</a:t>
            </a:r>
            <a:r>
              <a:rPr lang="en-GB" baseline="0" dirty="0">
                <a:solidFill>
                  <a:schemeClr val="tx2"/>
                </a:solidFill>
                <a:latin typeface="Arial" panose="020B0604020202020204" pitchFamily="34" charset="0"/>
                <a:cs typeface="Arial" panose="020B0604020202020204" pitchFamily="34" charset="0"/>
              </a:rPr>
              <a:t> closing slide. The brand mark and data art graphic on this slide layout are set up at the correct size and position and should not be altered.</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21</a:t>
            </a:fld>
            <a:endParaRPr lang="en-GB"/>
          </a:p>
        </p:txBody>
      </p:sp>
    </p:spTree>
    <p:extLst>
      <p:ext uri="{BB962C8B-B14F-4D97-AF65-F5344CB8AC3E}">
        <p14:creationId xmlns:p14="http://schemas.microsoft.com/office/powerpoint/2010/main" val="3386934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22</a:t>
            </a:fld>
            <a:endParaRPr lang="en-GB"/>
          </a:p>
        </p:txBody>
      </p:sp>
    </p:spTree>
    <p:extLst>
      <p:ext uri="{BB962C8B-B14F-4D97-AF65-F5344CB8AC3E}">
        <p14:creationId xmlns:p14="http://schemas.microsoft.com/office/powerpoint/2010/main" val="413532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23</a:t>
            </a:fld>
            <a:endParaRPr lang="en-GB"/>
          </a:p>
        </p:txBody>
      </p:sp>
    </p:spTree>
    <p:extLst>
      <p:ext uri="{BB962C8B-B14F-4D97-AF65-F5344CB8AC3E}">
        <p14:creationId xmlns:p14="http://schemas.microsoft.com/office/powerpoint/2010/main" val="3122880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24</a:t>
            </a:fld>
            <a:endParaRPr lang="en-GB"/>
          </a:p>
        </p:txBody>
      </p:sp>
    </p:spTree>
    <p:extLst>
      <p:ext uri="{BB962C8B-B14F-4D97-AF65-F5344CB8AC3E}">
        <p14:creationId xmlns:p14="http://schemas.microsoft.com/office/powerpoint/2010/main" val="2847108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25</a:t>
            </a:fld>
            <a:endParaRPr lang="en-GB"/>
          </a:p>
        </p:txBody>
      </p:sp>
    </p:spTree>
    <p:extLst>
      <p:ext uri="{BB962C8B-B14F-4D97-AF65-F5344CB8AC3E}">
        <p14:creationId xmlns:p14="http://schemas.microsoft.com/office/powerpoint/2010/main" val="2807140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26</a:t>
            </a:fld>
            <a:endParaRPr lang="en-GB"/>
          </a:p>
        </p:txBody>
      </p:sp>
    </p:spTree>
    <p:extLst>
      <p:ext uri="{BB962C8B-B14F-4D97-AF65-F5344CB8AC3E}">
        <p14:creationId xmlns:p14="http://schemas.microsoft.com/office/powerpoint/2010/main" val="2982384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27</a:t>
            </a:fld>
            <a:endParaRPr lang="en-GB"/>
          </a:p>
        </p:txBody>
      </p:sp>
    </p:spTree>
    <p:extLst>
      <p:ext uri="{BB962C8B-B14F-4D97-AF65-F5344CB8AC3E}">
        <p14:creationId xmlns:p14="http://schemas.microsoft.com/office/powerpoint/2010/main" val="1399030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28</a:t>
            </a:fld>
            <a:endParaRPr lang="en-GB"/>
          </a:p>
        </p:txBody>
      </p:sp>
    </p:spTree>
    <p:extLst>
      <p:ext uri="{BB962C8B-B14F-4D97-AF65-F5344CB8AC3E}">
        <p14:creationId xmlns:p14="http://schemas.microsoft.com/office/powerpoint/2010/main" val="3648740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29</a:t>
            </a:fld>
            <a:endParaRPr lang="en-GB"/>
          </a:p>
        </p:txBody>
      </p:sp>
    </p:spTree>
    <p:extLst>
      <p:ext uri="{BB962C8B-B14F-4D97-AF65-F5344CB8AC3E}">
        <p14:creationId xmlns:p14="http://schemas.microsoft.com/office/powerpoint/2010/main" val="385988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 slide </a:t>
            </a:r>
            <a:r>
              <a:rPr lang="en-GB" b="0" baseline="0" dirty="0">
                <a:solidFill>
                  <a:schemeClr val="tx2"/>
                </a:solidFill>
                <a:latin typeface="Arial" panose="020B0604020202020204" pitchFamily="34" charset="0"/>
                <a:cs typeface="Arial" panose="020B0604020202020204" pitchFamily="34" charset="0"/>
              </a:rPr>
              <a:t>[uses Title and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 to a maximum width of 23.4cm:</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pPr defTabSz="966246"/>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a:t>
            </a:fld>
            <a:endParaRPr lang="en-GB"/>
          </a:p>
        </p:txBody>
      </p:sp>
    </p:spTree>
    <p:extLst>
      <p:ext uri="{BB962C8B-B14F-4D97-AF65-F5344CB8AC3E}">
        <p14:creationId xmlns:p14="http://schemas.microsoft.com/office/powerpoint/2010/main" val="703045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30</a:t>
            </a:fld>
            <a:endParaRPr lang="en-GB"/>
          </a:p>
        </p:txBody>
      </p:sp>
    </p:spTree>
    <p:extLst>
      <p:ext uri="{BB962C8B-B14F-4D97-AF65-F5344CB8AC3E}">
        <p14:creationId xmlns:p14="http://schemas.microsoft.com/office/powerpoint/2010/main" val="1955666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31</a:t>
            </a:fld>
            <a:endParaRPr lang="en-GB"/>
          </a:p>
        </p:txBody>
      </p:sp>
    </p:spTree>
    <p:extLst>
      <p:ext uri="{BB962C8B-B14F-4D97-AF65-F5344CB8AC3E}">
        <p14:creationId xmlns:p14="http://schemas.microsoft.com/office/powerpoint/2010/main" val="1082783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32</a:t>
            </a:fld>
            <a:endParaRPr lang="en-GB"/>
          </a:p>
        </p:txBody>
      </p:sp>
    </p:spTree>
    <p:extLst>
      <p:ext uri="{BB962C8B-B14F-4D97-AF65-F5344CB8AC3E}">
        <p14:creationId xmlns:p14="http://schemas.microsoft.com/office/powerpoint/2010/main" val="2599131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2"/>
                </a:solidFill>
                <a:latin typeface="Arial" panose="020B0604020202020204" pitchFamily="34" charset="0"/>
                <a:cs typeface="Arial" panose="020B0604020202020204" pitchFamily="34" charset="0"/>
              </a:rPr>
              <a:t>The notes that accompany these example slides form a guideline to producing successful presentations and working effectively with the template. A number of slide layout masters have been created to allow switching between different slide styles; by ‘right-clicking’ a slide you can ‘apply’ a different slide layout (the content of which needs to be applicable</a:t>
            </a:r>
            <a:r>
              <a:rPr lang="en-GB" baseline="0" dirty="0">
                <a:solidFill>
                  <a:schemeClr val="tx2"/>
                </a:solidFill>
                <a:latin typeface="Arial" panose="020B0604020202020204" pitchFamily="34" charset="0"/>
                <a:cs typeface="Arial" panose="020B0604020202020204" pitchFamily="34" charset="0"/>
              </a:rPr>
              <a:t> to the layout you are choosing)</a:t>
            </a:r>
            <a:r>
              <a:rPr lang="en-GB" dirty="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Printing your presentation in ‘black and white’ will avoid overuse of colour toners – you can preview the ‘black and white’ appearance by choosing the option under the ‘View’ tab in PowerPoint®.</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General principles</a:t>
            </a:r>
          </a:p>
          <a:p>
            <a:r>
              <a:rPr lang="en-GB" dirty="0">
                <a:solidFill>
                  <a:schemeClr val="tx2"/>
                </a:solidFill>
                <a:latin typeface="Arial" panose="020B0604020202020204" pitchFamily="34" charset="0"/>
                <a:cs typeface="Arial" panose="020B0604020202020204" pitchFamily="34" charset="0"/>
              </a:rPr>
              <a:t>Guides have been added to assist with</a:t>
            </a:r>
            <a:r>
              <a:rPr lang="en-GB" baseline="0" dirty="0">
                <a:solidFill>
                  <a:schemeClr val="tx2"/>
                </a:solidFill>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the correct placement of all presentation elements (text and graphics) – please work within the slide margins and use the guides wherever possible. By following the example slides you will see how elements are positioned. Text should not be resized or distorted to fit; if your content won’t fit on a single slide, use an additional slide instead. Remember… slides should be a prompt for the presenter and not filled with copy for reading out in full.</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Opening slide </a:t>
            </a:r>
            <a:r>
              <a:rPr lang="en-GB" dirty="0">
                <a:solidFill>
                  <a:schemeClr val="tx2"/>
                </a:solidFill>
                <a:latin typeface="Arial" panose="020B0604020202020204" pitchFamily="34" charset="0"/>
                <a:cs typeface="Arial" panose="020B0604020202020204" pitchFamily="34" charset="0"/>
              </a:rPr>
              <a:t>[uses Holding Slide layout]</a:t>
            </a:r>
          </a:p>
          <a:p>
            <a:r>
              <a:rPr lang="en-GB" dirty="0">
                <a:solidFill>
                  <a:schemeClr val="tx2"/>
                </a:solidFill>
                <a:latin typeface="Arial" panose="020B0604020202020204" pitchFamily="34" charset="0"/>
                <a:cs typeface="Arial" panose="020B0604020202020204" pitchFamily="34" charset="0"/>
              </a:rPr>
              <a:t>This slide is intended as an introductory ‘opening’ slide and should not include any additional text or graphics. The same slide layout is used as a presentation</a:t>
            </a:r>
            <a:r>
              <a:rPr lang="en-GB" baseline="0" dirty="0">
                <a:solidFill>
                  <a:schemeClr val="tx2"/>
                </a:solidFill>
                <a:latin typeface="Arial" panose="020B0604020202020204" pitchFamily="34" charset="0"/>
                <a:cs typeface="Arial" panose="020B0604020202020204" pitchFamily="34" charset="0"/>
              </a:rPr>
              <a:t> closing slide. The brand mark and data art graphic on this slide layout are set up at the correct size and position and should not be altered.</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33</a:t>
            </a:fld>
            <a:endParaRPr lang="en-GB"/>
          </a:p>
        </p:txBody>
      </p:sp>
    </p:spTree>
    <p:extLst>
      <p:ext uri="{BB962C8B-B14F-4D97-AF65-F5344CB8AC3E}">
        <p14:creationId xmlns:p14="http://schemas.microsoft.com/office/powerpoint/2010/main" val="341880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34</a:t>
            </a:fld>
            <a:endParaRPr lang="en-GB"/>
          </a:p>
        </p:txBody>
      </p:sp>
    </p:spTree>
    <p:extLst>
      <p:ext uri="{BB962C8B-B14F-4D97-AF65-F5344CB8AC3E}">
        <p14:creationId xmlns:p14="http://schemas.microsoft.com/office/powerpoint/2010/main" val="1748599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35</a:t>
            </a:fld>
            <a:endParaRPr lang="en-GB"/>
          </a:p>
        </p:txBody>
      </p:sp>
    </p:spTree>
    <p:extLst>
      <p:ext uri="{BB962C8B-B14F-4D97-AF65-F5344CB8AC3E}">
        <p14:creationId xmlns:p14="http://schemas.microsoft.com/office/powerpoint/2010/main" val="1712456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36</a:t>
            </a:fld>
            <a:endParaRPr lang="en-GB"/>
          </a:p>
        </p:txBody>
      </p:sp>
    </p:spTree>
    <p:extLst>
      <p:ext uri="{BB962C8B-B14F-4D97-AF65-F5344CB8AC3E}">
        <p14:creationId xmlns:p14="http://schemas.microsoft.com/office/powerpoint/2010/main" val="1372450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37</a:t>
            </a:fld>
            <a:endParaRPr lang="en-GB"/>
          </a:p>
        </p:txBody>
      </p:sp>
    </p:spTree>
    <p:extLst>
      <p:ext uri="{BB962C8B-B14F-4D97-AF65-F5344CB8AC3E}">
        <p14:creationId xmlns:p14="http://schemas.microsoft.com/office/powerpoint/2010/main" val="1355115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38</a:t>
            </a:fld>
            <a:endParaRPr lang="en-GB"/>
          </a:p>
        </p:txBody>
      </p:sp>
    </p:spTree>
    <p:extLst>
      <p:ext uri="{BB962C8B-B14F-4D97-AF65-F5344CB8AC3E}">
        <p14:creationId xmlns:p14="http://schemas.microsoft.com/office/powerpoint/2010/main" val="3883236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39</a:t>
            </a:fld>
            <a:endParaRPr lang="en-GB"/>
          </a:p>
        </p:txBody>
      </p:sp>
    </p:spTree>
    <p:extLst>
      <p:ext uri="{BB962C8B-B14F-4D97-AF65-F5344CB8AC3E}">
        <p14:creationId xmlns:p14="http://schemas.microsoft.com/office/powerpoint/2010/main" val="338011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 slide </a:t>
            </a:r>
            <a:r>
              <a:rPr lang="en-GB" b="0" baseline="0" dirty="0">
                <a:solidFill>
                  <a:schemeClr val="tx2"/>
                </a:solidFill>
                <a:latin typeface="Arial" panose="020B0604020202020204" pitchFamily="34" charset="0"/>
                <a:cs typeface="Arial" panose="020B0604020202020204" pitchFamily="34" charset="0"/>
              </a:rPr>
              <a:t>[uses Title and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 to a maximum width of 23.4cm:</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pPr defTabSz="966246"/>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4</a:t>
            </a:fld>
            <a:endParaRPr lang="en-GB"/>
          </a:p>
        </p:txBody>
      </p:sp>
    </p:spTree>
    <p:extLst>
      <p:ext uri="{BB962C8B-B14F-4D97-AF65-F5344CB8AC3E}">
        <p14:creationId xmlns:p14="http://schemas.microsoft.com/office/powerpoint/2010/main" val="3293647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Closing slide </a:t>
            </a:r>
            <a:r>
              <a:rPr lang="en-GB" dirty="0">
                <a:solidFill>
                  <a:schemeClr val="tx2"/>
                </a:solidFill>
                <a:latin typeface="Arial" panose="020B0604020202020204" pitchFamily="34" charset="0"/>
                <a:cs typeface="Arial" panose="020B0604020202020204" pitchFamily="34" charset="0"/>
              </a:rPr>
              <a:t>[uses Holding Slide layout]</a:t>
            </a:r>
          </a:p>
          <a:p>
            <a:r>
              <a:rPr lang="en-GB" dirty="0">
                <a:solidFill>
                  <a:schemeClr val="tx2"/>
                </a:solidFill>
                <a:latin typeface="Arial" panose="020B0604020202020204" pitchFamily="34" charset="0"/>
                <a:cs typeface="Arial" panose="020B0604020202020204" pitchFamily="34" charset="0"/>
              </a:rPr>
              <a:t>This slide can be used as a ‘closing’ slide and should not include any additional text or graphics. The same slide layout is used as a presentation</a:t>
            </a:r>
            <a:r>
              <a:rPr lang="en-GB" baseline="0" dirty="0">
                <a:solidFill>
                  <a:schemeClr val="tx2"/>
                </a:solidFill>
                <a:latin typeface="Arial" panose="020B0604020202020204" pitchFamily="34" charset="0"/>
                <a:cs typeface="Arial" panose="020B0604020202020204" pitchFamily="34" charset="0"/>
              </a:rPr>
              <a:t> opening slide. The brand mark and data art graphic on this slide layout are set up at the correct size and position and should not be altered.</a:t>
            </a:r>
            <a:endParaRPr lang="en-GB" dirty="0">
              <a:solidFill>
                <a:schemeClr val="tx2"/>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5D958377-8945-4A29-AA61-C5A798FE2322}" type="slidenum">
              <a:rPr lang="en-GB" smtClean="0"/>
              <a:t>40</a:t>
            </a:fld>
            <a:endParaRPr lang="en-GB"/>
          </a:p>
        </p:txBody>
      </p:sp>
    </p:spTree>
    <p:extLst>
      <p:ext uri="{BB962C8B-B14F-4D97-AF65-F5344CB8AC3E}">
        <p14:creationId xmlns:p14="http://schemas.microsoft.com/office/powerpoint/2010/main" val="2714292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2"/>
                </a:solidFill>
                <a:latin typeface="Arial" panose="020B0604020202020204" pitchFamily="34" charset="0"/>
                <a:cs typeface="Arial" panose="020B0604020202020204" pitchFamily="34" charset="0"/>
              </a:rPr>
              <a:t>The notes that accompany these example slides form a guideline to producing successful presentations and working effectively with the template. A number of slide layout masters have been created to allow switching between different slide styles; by ‘right-clicking’ a slide you can ‘apply’ a different slide layout (the content of which needs to be applicable</a:t>
            </a:r>
            <a:r>
              <a:rPr lang="en-GB" baseline="0" dirty="0">
                <a:solidFill>
                  <a:schemeClr val="tx2"/>
                </a:solidFill>
                <a:latin typeface="Arial" panose="020B0604020202020204" pitchFamily="34" charset="0"/>
                <a:cs typeface="Arial" panose="020B0604020202020204" pitchFamily="34" charset="0"/>
              </a:rPr>
              <a:t> to the layout you are choosing)</a:t>
            </a:r>
            <a:r>
              <a:rPr lang="en-GB" dirty="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Printing your presentation in ‘black and white’ will avoid overuse of colour toners – you can preview the ‘black and white’ appearance by choosing the option under the ‘View’ tab in PowerPoint®.</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General principles</a:t>
            </a:r>
          </a:p>
          <a:p>
            <a:r>
              <a:rPr lang="en-GB" dirty="0">
                <a:solidFill>
                  <a:schemeClr val="tx2"/>
                </a:solidFill>
                <a:latin typeface="Arial" panose="020B0604020202020204" pitchFamily="34" charset="0"/>
                <a:cs typeface="Arial" panose="020B0604020202020204" pitchFamily="34" charset="0"/>
              </a:rPr>
              <a:t>Guides have been added to assist with</a:t>
            </a:r>
            <a:r>
              <a:rPr lang="en-GB" baseline="0" dirty="0">
                <a:solidFill>
                  <a:schemeClr val="tx2"/>
                </a:solidFill>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the correct placement of all presentation elements (text and graphics) – please work within the slide margins and use the guides wherever possible. By following the example slides you will see how elements are positioned. Text should not be resized or distorted to fit; if your content won’t fit on a single slide, use an additional slide instead. Remember… slides should be a prompt for the presenter and not filled with copy for reading out in full.</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Opening slide </a:t>
            </a:r>
            <a:r>
              <a:rPr lang="en-GB" dirty="0">
                <a:solidFill>
                  <a:schemeClr val="tx2"/>
                </a:solidFill>
                <a:latin typeface="Arial" panose="020B0604020202020204" pitchFamily="34" charset="0"/>
                <a:cs typeface="Arial" panose="020B0604020202020204" pitchFamily="34" charset="0"/>
              </a:rPr>
              <a:t>[uses Holding Slide layout]</a:t>
            </a:r>
          </a:p>
          <a:p>
            <a:r>
              <a:rPr lang="en-GB" dirty="0">
                <a:solidFill>
                  <a:schemeClr val="tx2"/>
                </a:solidFill>
                <a:latin typeface="Arial" panose="020B0604020202020204" pitchFamily="34" charset="0"/>
                <a:cs typeface="Arial" panose="020B0604020202020204" pitchFamily="34" charset="0"/>
              </a:rPr>
              <a:t>This slide is intended as an introductory ‘opening’ slide and should not include any additional text or graphics. The same slide layout is used as a presentation</a:t>
            </a:r>
            <a:r>
              <a:rPr lang="en-GB" baseline="0" dirty="0">
                <a:solidFill>
                  <a:schemeClr val="tx2"/>
                </a:solidFill>
                <a:latin typeface="Arial" panose="020B0604020202020204" pitchFamily="34" charset="0"/>
                <a:cs typeface="Arial" panose="020B0604020202020204" pitchFamily="34" charset="0"/>
              </a:rPr>
              <a:t> closing slide. The brand mark and data art graphic on this slide layout are set up at the correct size and position and should not be altered.</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41</a:t>
            </a:fld>
            <a:endParaRPr lang="en-GB"/>
          </a:p>
        </p:txBody>
      </p:sp>
    </p:spTree>
    <p:extLst>
      <p:ext uri="{BB962C8B-B14F-4D97-AF65-F5344CB8AC3E}">
        <p14:creationId xmlns:p14="http://schemas.microsoft.com/office/powerpoint/2010/main" val="335038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2"/>
                </a:solidFill>
                <a:latin typeface="Arial" panose="020B0604020202020204" pitchFamily="34" charset="0"/>
                <a:cs typeface="Arial" panose="020B0604020202020204" pitchFamily="34" charset="0"/>
              </a:rPr>
              <a:t>The notes that accompany these example slides form a guideline to producing successful presentations and working effectively with the template. A number of slide layout masters have been created to allow switching between different slide styles; by ‘right-clicking’ a slide you can ‘apply’ a different slide layout (the content of which needs to be applicable</a:t>
            </a:r>
            <a:r>
              <a:rPr lang="en-GB" baseline="0" dirty="0">
                <a:solidFill>
                  <a:schemeClr val="tx2"/>
                </a:solidFill>
                <a:latin typeface="Arial" panose="020B0604020202020204" pitchFamily="34" charset="0"/>
                <a:cs typeface="Arial" panose="020B0604020202020204" pitchFamily="34" charset="0"/>
              </a:rPr>
              <a:t> to the layout you are choosing)</a:t>
            </a:r>
            <a:r>
              <a:rPr lang="en-GB" dirty="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Printing your presentation in ‘black and white’ will avoid overuse of colour toners – you can preview the ‘black and white’ appearance by choosing the option under the ‘View’ tab in PowerPoint®.</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General principles</a:t>
            </a:r>
          </a:p>
          <a:p>
            <a:r>
              <a:rPr lang="en-GB" dirty="0">
                <a:solidFill>
                  <a:schemeClr val="tx2"/>
                </a:solidFill>
                <a:latin typeface="Arial" panose="020B0604020202020204" pitchFamily="34" charset="0"/>
                <a:cs typeface="Arial" panose="020B0604020202020204" pitchFamily="34" charset="0"/>
              </a:rPr>
              <a:t>Guides have been added to assist with</a:t>
            </a:r>
            <a:r>
              <a:rPr lang="en-GB" baseline="0" dirty="0">
                <a:solidFill>
                  <a:schemeClr val="tx2"/>
                </a:solidFill>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the correct placement of all presentation elements (text and graphics) – please work within the slide margins and use the guides wherever possible. By following the example slides you will see how elements are positioned. Text should not be resized or distorted to fit; if your content won’t fit on a single slide, use an additional slide instead. Remember… slides should be a prompt for the presenter and not filled with copy for reading out in full.</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Opening slide </a:t>
            </a:r>
            <a:r>
              <a:rPr lang="en-GB" dirty="0">
                <a:solidFill>
                  <a:schemeClr val="tx2"/>
                </a:solidFill>
                <a:latin typeface="Arial" panose="020B0604020202020204" pitchFamily="34" charset="0"/>
                <a:cs typeface="Arial" panose="020B0604020202020204" pitchFamily="34" charset="0"/>
              </a:rPr>
              <a:t>[uses Holding Slide layout]</a:t>
            </a:r>
          </a:p>
          <a:p>
            <a:r>
              <a:rPr lang="en-GB" dirty="0">
                <a:solidFill>
                  <a:schemeClr val="tx2"/>
                </a:solidFill>
                <a:latin typeface="Arial" panose="020B0604020202020204" pitchFamily="34" charset="0"/>
                <a:cs typeface="Arial" panose="020B0604020202020204" pitchFamily="34" charset="0"/>
              </a:rPr>
              <a:t>This slide is intended as an introductory ‘opening’ slide and should not include any additional text or graphics. The same slide layout is used as a presentation</a:t>
            </a:r>
            <a:r>
              <a:rPr lang="en-GB" baseline="0" dirty="0">
                <a:solidFill>
                  <a:schemeClr val="tx2"/>
                </a:solidFill>
                <a:latin typeface="Arial" panose="020B0604020202020204" pitchFamily="34" charset="0"/>
                <a:cs typeface="Arial" panose="020B0604020202020204" pitchFamily="34" charset="0"/>
              </a:rPr>
              <a:t> closing slide. The brand mark and data art graphic on this slide layout are set up at the correct size and position and should not be altered.</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5</a:t>
            </a:fld>
            <a:endParaRPr lang="en-GB"/>
          </a:p>
        </p:txBody>
      </p:sp>
    </p:spTree>
    <p:extLst>
      <p:ext uri="{BB962C8B-B14F-4D97-AF65-F5344CB8AC3E}">
        <p14:creationId xmlns:p14="http://schemas.microsoft.com/office/powerpoint/2010/main" val="193007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94F91-D609-5816-80CF-B01891D34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88A8D-7256-8B75-55BE-0EAE45899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62470-E98C-49F1-6C70-A334BDC8E2E3}"/>
              </a:ext>
            </a:extLst>
          </p:cNvPr>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a:extLst>
              <a:ext uri="{FF2B5EF4-FFF2-40B4-BE49-F238E27FC236}">
                <a16:creationId xmlns:a16="http://schemas.microsoft.com/office/drawing/2014/main" id="{8403E487-C117-8152-2F52-564627CAF5E5}"/>
              </a:ext>
            </a:extLst>
          </p:cNvPr>
          <p:cNvSpPr>
            <a:spLocks noGrp="1"/>
          </p:cNvSpPr>
          <p:nvPr>
            <p:ph type="sldNum" sz="quarter" idx="10"/>
          </p:nvPr>
        </p:nvSpPr>
        <p:spPr/>
        <p:txBody>
          <a:bodyPr/>
          <a:lstStyle/>
          <a:p>
            <a:fld id="{5D958377-8945-4A29-AA61-C5A798FE2322}" type="slidenum">
              <a:rPr lang="en-GB" smtClean="0"/>
              <a:t>6</a:t>
            </a:fld>
            <a:endParaRPr lang="en-GB"/>
          </a:p>
        </p:txBody>
      </p:sp>
    </p:spTree>
    <p:extLst>
      <p:ext uri="{BB962C8B-B14F-4D97-AF65-F5344CB8AC3E}">
        <p14:creationId xmlns:p14="http://schemas.microsoft.com/office/powerpoint/2010/main" val="210626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7</a:t>
            </a:fld>
            <a:endParaRPr lang="en-GB"/>
          </a:p>
        </p:txBody>
      </p:sp>
    </p:spTree>
    <p:extLst>
      <p:ext uri="{BB962C8B-B14F-4D97-AF65-F5344CB8AC3E}">
        <p14:creationId xmlns:p14="http://schemas.microsoft.com/office/powerpoint/2010/main" val="262103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8</a:t>
            </a:fld>
            <a:endParaRPr lang="en-GB"/>
          </a:p>
        </p:txBody>
      </p:sp>
    </p:spTree>
    <p:extLst>
      <p:ext uri="{BB962C8B-B14F-4D97-AF65-F5344CB8AC3E}">
        <p14:creationId xmlns:p14="http://schemas.microsoft.com/office/powerpoint/2010/main" val="266767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2"/>
                </a:solidFill>
                <a:latin typeface="Arial" panose="020B0604020202020204" pitchFamily="34" charset="0"/>
                <a:cs typeface="Arial" panose="020B0604020202020204" pitchFamily="34" charset="0"/>
              </a:rPr>
              <a:t>Text</a:t>
            </a:r>
            <a:r>
              <a:rPr lang="en-GB" b="1" baseline="0" dirty="0">
                <a:solidFill>
                  <a:schemeClr val="tx2"/>
                </a:solidFill>
                <a:latin typeface="Arial" panose="020B0604020202020204" pitchFamily="34" charset="0"/>
                <a:cs typeface="Arial" panose="020B0604020202020204" pitchFamily="34" charset="0"/>
              </a:rPr>
              <a:t> and graph </a:t>
            </a:r>
            <a:r>
              <a:rPr lang="en-GB" b="1" dirty="0">
                <a:solidFill>
                  <a:schemeClr val="tx2"/>
                </a:solidFill>
                <a:latin typeface="Arial" panose="020B0604020202020204" pitchFamily="34" charset="0"/>
                <a:cs typeface="Arial" panose="020B0604020202020204" pitchFamily="34" charset="0"/>
              </a:rPr>
              <a:t>slide </a:t>
            </a:r>
            <a:r>
              <a:rPr lang="en-GB" b="0" baseline="0" dirty="0">
                <a:solidFill>
                  <a:schemeClr val="tx2"/>
                </a:solidFill>
                <a:latin typeface="Arial" panose="020B0604020202020204" pitchFamily="34" charset="0"/>
                <a:cs typeface="Arial" panose="020B0604020202020204" pitchFamily="34" charset="0"/>
              </a:rPr>
              <a:t>[uses Title and Two Content layout]</a:t>
            </a:r>
          </a:p>
          <a:p>
            <a:r>
              <a:rPr lang="en-GB" b="0" dirty="0">
                <a:solidFill>
                  <a:schemeClr val="tx2"/>
                </a:solidFill>
                <a:latin typeface="Arial" panose="020B0604020202020204" pitchFamily="34" charset="0"/>
                <a:cs typeface="Arial" panose="020B0604020202020204" pitchFamily="34" charset="0"/>
              </a:rPr>
              <a:t>The headline appears in Arial (Experian</a:t>
            </a:r>
            <a:r>
              <a:rPr lang="en-GB" b="0" baseline="0" dirty="0">
                <a:solidFill>
                  <a:schemeClr val="tx2"/>
                </a:solidFill>
                <a:latin typeface="Arial" panose="020B0604020202020204" pitchFamily="34" charset="0"/>
                <a:cs typeface="Arial" panose="020B0604020202020204" pitchFamily="34" charset="0"/>
              </a:rPr>
              <a:t> Dark Blue) at 34pt. If a </a:t>
            </a:r>
            <a:r>
              <a:rPr lang="en-GB" b="0" baseline="0" dirty="0" err="1">
                <a:solidFill>
                  <a:schemeClr val="tx2"/>
                </a:solidFill>
                <a:latin typeface="Arial" panose="020B0604020202020204" pitchFamily="34" charset="0"/>
                <a:cs typeface="Arial" panose="020B0604020202020204" pitchFamily="34" charset="0"/>
              </a:rPr>
              <a:t>subheadline</a:t>
            </a:r>
            <a:r>
              <a:rPr lang="en-GB" b="0" baseline="0" dirty="0">
                <a:solidFill>
                  <a:schemeClr val="tx2"/>
                </a:solidFill>
                <a:latin typeface="Arial" panose="020B0604020202020204" pitchFamily="34" charset="0"/>
                <a:cs typeface="Arial" panose="020B0604020202020204" pitchFamily="34" charset="0"/>
              </a:rPr>
              <a:t> is required, it should be manually sized to 20pt.</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The text has five pre-set levels in 17pt Arial:</a:t>
            </a:r>
          </a:p>
          <a:p>
            <a:r>
              <a:rPr lang="en-GB" b="0" baseline="0" dirty="0">
                <a:solidFill>
                  <a:schemeClr val="tx2"/>
                </a:solidFill>
                <a:latin typeface="Arial" panose="020B0604020202020204" pitchFamily="34" charset="0"/>
                <a:cs typeface="Arial" panose="020B0604020202020204" pitchFamily="34" charset="0"/>
              </a:rPr>
              <a:t>Level 1 – ranged to the left margin for continuous text; if you require a bold subheading you can embolden this to 17pt Arial Bold</a:t>
            </a:r>
          </a:p>
          <a:p>
            <a:r>
              <a:rPr lang="en-GB" b="0" baseline="0" dirty="0">
                <a:solidFill>
                  <a:schemeClr val="tx2"/>
                </a:solidFill>
                <a:latin typeface="Arial" panose="020B0604020202020204" pitchFamily="34" charset="0"/>
                <a:cs typeface="Arial" panose="020B0604020202020204" pitchFamily="34" charset="0"/>
              </a:rPr>
              <a:t>Level 2 – ranged to the left text margin with a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3 – horizontal dash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4 – round bullet, subsequent lines aligning with the text of the previous line</a:t>
            </a:r>
          </a:p>
          <a:p>
            <a:r>
              <a:rPr lang="en-GB" b="0" baseline="0" dirty="0">
                <a:solidFill>
                  <a:schemeClr val="tx2"/>
                </a:solidFill>
                <a:latin typeface="Arial" panose="020B0604020202020204" pitchFamily="34" charset="0"/>
                <a:cs typeface="Arial" panose="020B0604020202020204" pitchFamily="34" charset="0"/>
              </a:rPr>
              <a:t>Level 5 –horizontal dash bullet, subsequent lines aligning with the text of the previous line</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Advancing through the text levels can be done by using the ‘Increase List Level’ and ‘Decrease List Level’ buttons in the ‘Paragraph’ tools on the ‘Home’ ribbon.</a:t>
            </a:r>
          </a:p>
          <a:p>
            <a:endParaRPr lang="en-GB" b="0" baseline="0" dirty="0">
              <a:solidFill>
                <a:schemeClr val="tx2"/>
              </a:solidFill>
              <a:latin typeface="Arial" panose="020B0604020202020204" pitchFamily="34" charset="0"/>
              <a:cs typeface="Arial" panose="020B0604020202020204" pitchFamily="34" charset="0"/>
            </a:endParaRPr>
          </a:p>
          <a:p>
            <a:r>
              <a:rPr lang="en-GB" b="0" baseline="0" dirty="0">
                <a:solidFill>
                  <a:schemeClr val="tx2"/>
                </a:solidFill>
                <a:latin typeface="Arial" panose="020B0604020202020204" pitchFamily="34" charset="0"/>
                <a:cs typeface="Arial" panose="020B0604020202020204" pitchFamily="34" charset="0"/>
              </a:rPr>
              <a:t>If your text content exceeds the depth of the text box, you may need to consider creating an additional slide.</a:t>
            </a:r>
          </a:p>
          <a:p>
            <a:endParaRPr lang="en-GB" b="0" baseline="0" dirty="0">
              <a:solidFill>
                <a:schemeClr val="tx2"/>
              </a:solidFill>
              <a:latin typeface="Arial" panose="020B0604020202020204" pitchFamily="34" charset="0"/>
              <a:cs typeface="Arial" panose="020B0604020202020204" pitchFamily="34" charset="0"/>
            </a:endParaRPr>
          </a:p>
          <a:p>
            <a:r>
              <a:rPr lang="en-GB" b="1" baseline="0" dirty="0">
                <a:solidFill>
                  <a:schemeClr val="tx2"/>
                </a:solidFill>
                <a:latin typeface="Arial" panose="020B0604020202020204" pitchFamily="34" charset="0"/>
                <a:cs typeface="Arial" panose="020B0604020202020204" pitchFamily="34" charset="0"/>
              </a:rPr>
              <a:t>Working with graphs</a:t>
            </a:r>
          </a:p>
          <a:p>
            <a:r>
              <a:rPr lang="en-GB" b="0" baseline="0" dirty="0">
                <a:solidFill>
                  <a:schemeClr val="tx2"/>
                </a:solidFill>
                <a:latin typeface="Arial" panose="020B0604020202020204" pitchFamily="34" charset="0"/>
                <a:cs typeface="Arial" panose="020B0604020202020204" pitchFamily="34" charset="0"/>
              </a:rPr>
              <a:t>The ‘Design’ ribbon in PowerPoint® shows a number of available graph options which are based on the colour theme of the template – always try to select a graph option and style which best communicates the data being presented. The graph ‘Design’ and ‘Format’ ribbons become available when the table has been selected, providing tools and controls directly within PowerPoint® which enable restyling and formatting of the graphic.</a:t>
            </a:r>
          </a:p>
          <a:p>
            <a:endParaRPr lang="en-GB" b="0" baseline="0" dirty="0">
              <a:solidFill>
                <a:schemeClr val="tx2"/>
              </a:solidFill>
              <a:latin typeface="Arial" panose="020B0604020202020204" pitchFamily="34" charset="0"/>
              <a:cs typeface="Arial" panose="020B0604020202020204" pitchFamily="34" charset="0"/>
            </a:endParaRPr>
          </a:p>
          <a:p>
            <a:pPr defTabSz="966246">
              <a:defRPr/>
            </a:pPr>
            <a:r>
              <a:rPr lang="en-GB" baseline="0" dirty="0">
                <a:solidFill>
                  <a:schemeClr val="tx2"/>
                </a:solidFill>
                <a:latin typeface="Arial" panose="020B0604020202020204" pitchFamily="34" charset="0"/>
                <a:cs typeface="Arial" panose="020B0604020202020204" pitchFamily="34" charset="0"/>
              </a:rPr>
              <a:t>The brand mark on this slide layout is set up at the correct size and position and should not be altered. </a:t>
            </a:r>
            <a:r>
              <a:rPr lang="en-GB" b="0" baseline="0" dirty="0">
                <a:solidFill>
                  <a:schemeClr val="tx2"/>
                </a:solidFill>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9</a:t>
            </a:fld>
            <a:endParaRPr lang="en-GB"/>
          </a:p>
        </p:txBody>
      </p:sp>
    </p:spTree>
    <p:extLst>
      <p:ext uri="{BB962C8B-B14F-4D97-AF65-F5344CB8AC3E}">
        <p14:creationId xmlns:p14="http://schemas.microsoft.com/office/powerpoint/2010/main" val="505955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Pr>
        <a:solidFill>
          <a:schemeClr val="bg1"/>
        </a:solidFill>
        <a:effectLst/>
      </p:bgPr>
    </p:bg>
    <p:spTree>
      <p:nvGrpSpPr>
        <p:cNvPr id="1" name=""/>
        <p:cNvGrpSpPr/>
        <p:nvPr/>
      </p:nvGrpSpPr>
      <p:grpSpPr>
        <a:xfrm>
          <a:off x="0" y="0"/>
          <a:ext cx="0" cy="0"/>
          <a:chOff x="0" y="0"/>
          <a:chExt cx="0" cy="0"/>
        </a:xfrm>
      </p:grpSpPr>
      <p:pic>
        <p:nvPicPr>
          <p:cNvPr id="4" name="Picture 3" descr="A close-up of logos&#10;&#10;Description automatically generated">
            <a:extLst>
              <a:ext uri="{FF2B5EF4-FFF2-40B4-BE49-F238E27FC236}">
                <a16:creationId xmlns:a16="http://schemas.microsoft.com/office/drawing/2014/main" id="{DED83358-8942-A883-7A74-F07906E24B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786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Segnaposto immagine 5">
            <a:extLst>
              <a:ext uri="{FF2B5EF4-FFF2-40B4-BE49-F238E27FC236}">
                <a16:creationId xmlns:a16="http://schemas.microsoft.com/office/drawing/2014/main" id="{F88A1FB8-2A56-61CD-CAFC-92C081B55AC9}"/>
              </a:ext>
            </a:extLst>
          </p:cNvPr>
          <p:cNvSpPr>
            <a:spLocks noGrp="1"/>
          </p:cNvSpPr>
          <p:nvPr>
            <p:ph type="pic" sz="quarter" idx="10" hasCustomPrompt="1"/>
          </p:nvPr>
        </p:nvSpPr>
        <p:spPr>
          <a:xfrm>
            <a:off x="0" y="0"/>
            <a:ext cx="12192000" cy="6858000"/>
          </a:xfrm>
        </p:spPr>
        <p:txBody>
          <a:bodyPr anchor="ctr"/>
          <a:lstStyle>
            <a:lvl1pPr algn="ctr">
              <a:defRPr/>
            </a:lvl1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lang="en-US" dirty="0"/>
              <a:t>Drag picture to placeholder or click icon to add</a:t>
            </a:r>
            <a:endParaRPr lang="it-IT" dirty="0"/>
          </a:p>
        </p:txBody>
      </p:sp>
    </p:spTree>
    <p:extLst>
      <p:ext uri="{BB962C8B-B14F-4D97-AF65-F5344CB8AC3E}">
        <p14:creationId xmlns:p14="http://schemas.microsoft.com/office/powerpoint/2010/main" val="268165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itle, Tex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725" y="2022475"/>
            <a:ext cx="5564188" cy="36000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6181725" y="528034"/>
            <a:ext cx="5564188" cy="1007678"/>
          </a:xfrm>
        </p:spPr>
        <p:txBody>
          <a:bodyPr/>
          <a:lstStyle/>
          <a:p>
            <a:r>
              <a:rPr lang="en-US"/>
              <a:t>Click to edit Master title style</a:t>
            </a:r>
            <a:endParaRPr lang="en-GB" dirty="0"/>
          </a:p>
        </p:txBody>
      </p:sp>
      <p:sp>
        <p:nvSpPr>
          <p:cNvPr id="10" name="Picture Placeholder 9"/>
          <p:cNvSpPr>
            <a:spLocks noGrp="1"/>
          </p:cNvSpPr>
          <p:nvPr>
            <p:ph type="pic" sz="quarter" idx="12" hasCustomPrompt="1"/>
          </p:nvPr>
        </p:nvSpPr>
        <p:spPr>
          <a:xfrm>
            <a:off x="463550" y="566738"/>
            <a:ext cx="5113338" cy="5113337"/>
          </a:xfrm>
          <a:prstGeom prst="roundRect">
            <a:avLst>
              <a:gd name="adj" fmla="val 0"/>
            </a:avLst>
          </a:prstGeom>
        </p:spPr>
        <p:txBody>
          <a:bodyPr anchor="ctr"/>
          <a:lstStyle>
            <a:lvl1pPr algn="ctr">
              <a:defRPr/>
            </a:lvl1pPr>
          </a:lstStyle>
          <a:p>
            <a:r>
              <a:rPr lang="en-US"/>
              <a:t>Drag picture to placeholder or click icon to add</a:t>
            </a:r>
            <a:endParaRPr lang="en-GB"/>
          </a:p>
        </p:txBody>
      </p:sp>
    </p:spTree>
    <p:extLst>
      <p:ext uri="{BB962C8B-B14F-4D97-AF65-F5344CB8AC3E}">
        <p14:creationId xmlns:p14="http://schemas.microsoft.com/office/powerpoint/2010/main" val="317799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Image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50" y="2022475"/>
            <a:ext cx="5564188" cy="36000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74662" y="528034"/>
            <a:ext cx="5564188" cy="1007678"/>
          </a:xfrm>
        </p:spPr>
        <p:txBody>
          <a:bodyPr/>
          <a:lstStyle/>
          <a:p>
            <a:r>
              <a:rPr lang="en-US"/>
              <a:t>Click to edit Master title style</a:t>
            </a:r>
            <a:endParaRPr lang="en-GB" dirty="0"/>
          </a:p>
        </p:txBody>
      </p:sp>
      <p:sp>
        <p:nvSpPr>
          <p:cNvPr id="10" name="Picture Placeholder 9"/>
          <p:cNvSpPr>
            <a:spLocks noGrp="1"/>
          </p:cNvSpPr>
          <p:nvPr>
            <p:ph type="pic" sz="quarter" idx="12" hasCustomPrompt="1"/>
          </p:nvPr>
        </p:nvSpPr>
        <p:spPr>
          <a:xfrm>
            <a:off x="6632575" y="566738"/>
            <a:ext cx="5113338" cy="5113337"/>
          </a:xfrm>
          <a:prstGeom prst="roundRect">
            <a:avLst>
              <a:gd name="adj" fmla="val 0"/>
            </a:avLst>
          </a:prstGeom>
        </p:spPr>
        <p:txBody>
          <a:bodyPr anchor="ctr"/>
          <a:lstStyle>
            <a:lvl1pPr algn="ctr">
              <a:defRPr/>
            </a:lvl1pPr>
          </a:lstStyle>
          <a:p>
            <a:r>
              <a:rPr lang="en-US"/>
              <a:t>Drag picture to placeholder or click icon to add</a:t>
            </a:r>
            <a:endParaRPr lang="en-GB"/>
          </a:p>
        </p:txBody>
      </p:sp>
    </p:spTree>
    <p:extLst>
      <p:ext uri="{BB962C8B-B14F-4D97-AF65-F5344CB8AC3E}">
        <p14:creationId xmlns:p14="http://schemas.microsoft.com/office/powerpoint/2010/main" val="284241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961985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52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Holding Slide">
    <p:bg>
      <p:bgPr>
        <a:solidFill>
          <a:schemeClr val="bg1"/>
        </a:solidFill>
        <a:effectLst/>
      </p:bgPr>
    </p:bg>
    <p:spTree>
      <p:nvGrpSpPr>
        <p:cNvPr id="1" name=""/>
        <p:cNvGrpSpPr/>
        <p:nvPr/>
      </p:nvGrpSpPr>
      <p:grpSpPr>
        <a:xfrm>
          <a:off x="0" y="0"/>
          <a:ext cx="0" cy="0"/>
          <a:chOff x="0" y="0"/>
          <a:chExt cx="0" cy="0"/>
        </a:xfrm>
      </p:grpSpPr>
      <p:pic>
        <p:nvPicPr>
          <p:cNvPr id="3" name="Picture 2" descr="A colorful rectangle with a white background&#10;&#10;Description automatically generated">
            <a:extLst>
              <a:ext uri="{FF2B5EF4-FFF2-40B4-BE49-F238E27FC236}">
                <a16:creationId xmlns:a16="http://schemas.microsoft.com/office/drawing/2014/main" id="{BE43BC20-D8EB-85EC-00D9-3EA38E1CA4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2CA03424-FBD6-EF77-3598-F670164A5664}"/>
              </a:ext>
            </a:extLst>
          </p:cNvPr>
          <p:cNvSpPr>
            <a:spLocks noGrp="1"/>
          </p:cNvSpPr>
          <p:nvPr>
            <p:ph type="ctrTitle" hasCustomPrompt="1"/>
          </p:nvPr>
        </p:nvSpPr>
        <p:spPr>
          <a:xfrm>
            <a:off x="617630" y="1467720"/>
            <a:ext cx="7094386" cy="1740989"/>
          </a:xfrm>
        </p:spPr>
        <p:txBody>
          <a:bodyPr anchor="b" anchorCtr="0"/>
          <a:lstStyle>
            <a:lvl1pPr algn="l">
              <a:lnSpc>
                <a:spcPct val="90000"/>
              </a:lnSpc>
              <a:defRPr sz="3800">
                <a:solidFill>
                  <a:srgbClr val="AF1685"/>
                </a:solidFill>
              </a:defRPr>
            </a:lvl1pPr>
          </a:lstStyle>
          <a:p>
            <a:r>
              <a:rPr lang="en-US" dirty="0"/>
              <a:t>Title here</a:t>
            </a:r>
            <a:endParaRPr lang="en-GB" dirty="0"/>
          </a:p>
        </p:txBody>
      </p:sp>
      <p:sp>
        <p:nvSpPr>
          <p:cNvPr id="16" name="Subtitle 2">
            <a:extLst>
              <a:ext uri="{FF2B5EF4-FFF2-40B4-BE49-F238E27FC236}">
                <a16:creationId xmlns:a16="http://schemas.microsoft.com/office/drawing/2014/main" id="{22571A81-D0D4-5FF0-D597-402E068EB5ED}"/>
              </a:ext>
            </a:extLst>
          </p:cNvPr>
          <p:cNvSpPr>
            <a:spLocks noGrp="1"/>
          </p:cNvSpPr>
          <p:nvPr>
            <p:ph type="subTitle" idx="1"/>
          </p:nvPr>
        </p:nvSpPr>
        <p:spPr>
          <a:xfrm>
            <a:off x="617630" y="3416528"/>
            <a:ext cx="7094386" cy="1447260"/>
          </a:xfrm>
        </p:spPr>
        <p:txBody>
          <a:bodyPr anchor="t" anchorCtr="0"/>
          <a:lstStyle>
            <a:lvl1pPr marL="0" indent="0" algn="l">
              <a:spcBef>
                <a:spcPts val="0"/>
              </a:spcBef>
              <a:buNone/>
              <a:defRPr sz="1600">
                <a:solidFill>
                  <a:srgbClr val="6366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86359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Holding Slide">
    <p:bg>
      <p:bgPr>
        <a:solidFill>
          <a:schemeClr val="bg1"/>
        </a:solidFill>
        <a:effectLst/>
      </p:bgPr>
    </p:bg>
    <p:spTree>
      <p:nvGrpSpPr>
        <p:cNvPr id="1" name=""/>
        <p:cNvGrpSpPr/>
        <p:nvPr/>
      </p:nvGrpSpPr>
      <p:grpSpPr>
        <a:xfrm>
          <a:off x="0" y="0"/>
          <a:ext cx="0" cy="0"/>
          <a:chOff x="0" y="0"/>
          <a:chExt cx="0" cy="0"/>
        </a:xfrm>
      </p:grpSpPr>
      <p:pic>
        <p:nvPicPr>
          <p:cNvPr id="3" name="Picture 2" descr="A colorful rectangle with a white background&#10;&#10;Description automatically generated">
            <a:extLst>
              <a:ext uri="{FF2B5EF4-FFF2-40B4-BE49-F238E27FC236}">
                <a16:creationId xmlns:a16="http://schemas.microsoft.com/office/drawing/2014/main" id="{5EC29454-3006-2E5C-FEEA-4D4F814D1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2CA03424-FBD6-EF77-3598-F670164A5664}"/>
              </a:ext>
            </a:extLst>
          </p:cNvPr>
          <p:cNvSpPr>
            <a:spLocks noGrp="1"/>
          </p:cNvSpPr>
          <p:nvPr>
            <p:ph type="ctrTitle" hasCustomPrompt="1"/>
          </p:nvPr>
        </p:nvSpPr>
        <p:spPr>
          <a:xfrm>
            <a:off x="2548807" y="1467720"/>
            <a:ext cx="7094386" cy="1740989"/>
          </a:xfrm>
        </p:spPr>
        <p:txBody>
          <a:bodyPr anchor="b" anchorCtr="0"/>
          <a:lstStyle>
            <a:lvl1pPr algn="ctr">
              <a:lnSpc>
                <a:spcPct val="90000"/>
              </a:lnSpc>
              <a:defRPr sz="3800">
                <a:solidFill>
                  <a:srgbClr val="AF1685"/>
                </a:solidFill>
              </a:defRPr>
            </a:lvl1pPr>
          </a:lstStyle>
          <a:p>
            <a:r>
              <a:rPr lang="en-US" dirty="0"/>
              <a:t>Title here</a:t>
            </a:r>
            <a:endParaRPr lang="en-GB" dirty="0"/>
          </a:p>
        </p:txBody>
      </p:sp>
      <p:sp>
        <p:nvSpPr>
          <p:cNvPr id="16" name="Subtitle 2">
            <a:extLst>
              <a:ext uri="{FF2B5EF4-FFF2-40B4-BE49-F238E27FC236}">
                <a16:creationId xmlns:a16="http://schemas.microsoft.com/office/drawing/2014/main" id="{22571A81-D0D4-5FF0-D597-402E068EB5ED}"/>
              </a:ext>
            </a:extLst>
          </p:cNvPr>
          <p:cNvSpPr>
            <a:spLocks noGrp="1"/>
          </p:cNvSpPr>
          <p:nvPr>
            <p:ph type="subTitle" idx="1"/>
          </p:nvPr>
        </p:nvSpPr>
        <p:spPr>
          <a:xfrm>
            <a:off x="2548807" y="3416528"/>
            <a:ext cx="7094386" cy="1447260"/>
          </a:xfrm>
        </p:spPr>
        <p:txBody>
          <a:bodyPr anchor="t" anchorCtr="0"/>
          <a:lstStyle>
            <a:lvl1pPr marL="0" indent="0" algn="ctr">
              <a:spcBef>
                <a:spcPts val="0"/>
              </a:spcBef>
              <a:buNone/>
              <a:defRPr sz="1600">
                <a:solidFill>
                  <a:srgbClr val="6366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49652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999" y="2022475"/>
            <a:ext cx="8428351" cy="36000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6485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Content Placeholder 2">
            <a:extLst>
              <a:ext uri="{FF2B5EF4-FFF2-40B4-BE49-F238E27FC236}">
                <a16:creationId xmlns:a16="http://schemas.microsoft.com/office/drawing/2014/main" id="{222C1EAF-4CE4-B92C-16EB-DD18B5F823B2}"/>
              </a:ext>
            </a:extLst>
          </p:cNvPr>
          <p:cNvSpPr>
            <a:spLocks noGrp="1"/>
          </p:cNvSpPr>
          <p:nvPr>
            <p:ph idx="1"/>
          </p:nvPr>
        </p:nvSpPr>
        <p:spPr>
          <a:xfrm>
            <a:off x="467999" y="2022475"/>
            <a:ext cx="11234564" cy="887779"/>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endParaRPr lang="en-GB" dirty="0"/>
          </a:p>
        </p:txBody>
      </p:sp>
    </p:spTree>
    <p:extLst>
      <p:ext uri="{BB962C8B-B14F-4D97-AF65-F5344CB8AC3E}">
        <p14:creationId xmlns:p14="http://schemas.microsoft.com/office/powerpoint/2010/main" val="200285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999" y="2022475"/>
            <a:ext cx="5400000" cy="360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6" name="Content Placeholder 2"/>
          <p:cNvSpPr>
            <a:spLocks noGrp="1"/>
          </p:cNvSpPr>
          <p:nvPr>
            <p:ph idx="12"/>
          </p:nvPr>
        </p:nvSpPr>
        <p:spPr>
          <a:xfrm>
            <a:off x="6181726" y="2022475"/>
            <a:ext cx="5564188" cy="360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5547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999" y="2022475"/>
            <a:ext cx="5354831" cy="36000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67999" y="528034"/>
            <a:ext cx="5354831" cy="1007678"/>
          </a:xfrm>
        </p:spPr>
        <p:txBody>
          <a:bodyPr/>
          <a:lstStyle/>
          <a:p>
            <a:r>
              <a:rPr lang="en-US" dirty="0"/>
              <a:t>Click to edit Master title style</a:t>
            </a:r>
            <a:endParaRPr lang="en-GB" dirty="0"/>
          </a:p>
        </p:txBody>
      </p:sp>
      <p:sp>
        <p:nvSpPr>
          <p:cNvPr id="7" name="Segnaposto immagine 6">
            <a:extLst>
              <a:ext uri="{FF2B5EF4-FFF2-40B4-BE49-F238E27FC236}">
                <a16:creationId xmlns:a16="http://schemas.microsoft.com/office/drawing/2014/main" id="{64E861BA-DEB4-7B1D-B563-E0C423F7DF56}"/>
              </a:ext>
            </a:extLst>
          </p:cNvPr>
          <p:cNvSpPr>
            <a:spLocks noGrp="1"/>
          </p:cNvSpPr>
          <p:nvPr>
            <p:ph type="pic" sz="quarter" idx="10"/>
          </p:nvPr>
        </p:nvSpPr>
        <p:spPr>
          <a:xfrm>
            <a:off x="6153150" y="0"/>
            <a:ext cx="6038850" cy="6858000"/>
          </a:xfrm>
        </p:spPr>
        <p:txBody>
          <a:bodyPr anchor="ctr"/>
          <a:lstStyle>
            <a:lvl1pPr algn="ctr">
              <a:defRPr/>
            </a:lvl1pPr>
          </a:lstStyle>
          <a:p>
            <a:endParaRPr lang="it-IT"/>
          </a:p>
        </p:txBody>
      </p:sp>
    </p:spTree>
    <p:extLst>
      <p:ext uri="{BB962C8B-B14F-4D97-AF65-F5344CB8AC3E}">
        <p14:creationId xmlns:p14="http://schemas.microsoft.com/office/powerpoint/2010/main" val="107563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Text,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467" y="2022475"/>
            <a:ext cx="5354831" cy="36000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6368467" y="528034"/>
            <a:ext cx="5354831" cy="1007678"/>
          </a:xfrm>
        </p:spPr>
        <p:txBody>
          <a:bodyPr/>
          <a:lstStyle/>
          <a:p>
            <a:r>
              <a:rPr lang="en-US" dirty="0"/>
              <a:t>Click to edit Master title style</a:t>
            </a:r>
            <a:endParaRPr lang="en-GB" dirty="0"/>
          </a:p>
        </p:txBody>
      </p:sp>
      <p:sp>
        <p:nvSpPr>
          <p:cNvPr id="7" name="Segnaposto immagine 6">
            <a:extLst>
              <a:ext uri="{FF2B5EF4-FFF2-40B4-BE49-F238E27FC236}">
                <a16:creationId xmlns:a16="http://schemas.microsoft.com/office/drawing/2014/main" id="{64E861BA-DEB4-7B1D-B563-E0C423F7DF56}"/>
              </a:ext>
            </a:extLst>
          </p:cNvPr>
          <p:cNvSpPr>
            <a:spLocks noGrp="1"/>
          </p:cNvSpPr>
          <p:nvPr>
            <p:ph type="pic" sz="quarter" idx="10"/>
          </p:nvPr>
        </p:nvSpPr>
        <p:spPr>
          <a:xfrm>
            <a:off x="0" y="-9526"/>
            <a:ext cx="6038850" cy="6867526"/>
          </a:xfrm>
        </p:spPr>
        <p:txBody>
          <a:bodyPr anchor="ctr"/>
          <a:lstStyle>
            <a:lvl1pPr algn="ctr">
              <a:defRPr/>
            </a:lvl1pPr>
          </a:lstStyle>
          <a:p>
            <a:endParaRPr lang="it-IT"/>
          </a:p>
        </p:txBody>
      </p:sp>
    </p:spTree>
    <p:extLst>
      <p:ext uri="{BB962C8B-B14F-4D97-AF65-F5344CB8AC3E}">
        <p14:creationId xmlns:p14="http://schemas.microsoft.com/office/powerpoint/2010/main" val="73303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5" y="865981"/>
            <a:ext cx="5038480" cy="4564061"/>
          </a:xfrm>
        </p:spPr>
        <p:txBody>
          <a:bodyPr anchor="ctr" anchorCtr="0"/>
          <a:lstStyle>
            <a:lvl1pPr marL="128588" indent="-128588">
              <a:lnSpc>
                <a:spcPct val="95000"/>
              </a:lnSpc>
              <a:spcBef>
                <a:spcPts val="0"/>
              </a:spcBef>
              <a:defRPr sz="3200">
                <a:solidFill>
                  <a:srgbClr val="AF1685"/>
                </a:solidFill>
              </a:defRPr>
            </a:lvl1pPr>
            <a:lvl2pPr marL="128588" indent="-128588">
              <a:lnSpc>
                <a:spcPct val="95000"/>
              </a:lnSpc>
              <a:spcBef>
                <a:spcPts val="0"/>
              </a:spcBef>
              <a:buNone/>
              <a:defRPr sz="3200" b="0">
                <a:solidFill>
                  <a:srgbClr val="AF1685"/>
                </a:solidFill>
              </a:defRPr>
            </a:lvl2pPr>
            <a:lvl3pPr marL="128588" indent="-128588">
              <a:lnSpc>
                <a:spcPct val="95000"/>
              </a:lnSpc>
              <a:spcBef>
                <a:spcPts val="0"/>
              </a:spcBef>
              <a:buNone/>
              <a:defRPr sz="3200" b="0">
                <a:solidFill>
                  <a:srgbClr val="AF1685"/>
                </a:solidFill>
              </a:defRPr>
            </a:lvl3pPr>
            <a:lvl4pPr marL="128588" indent="-128588">
              <a:lnSpc>
                <a:spcPct val="95000"/>
              </a:lnSpc>
              <a:spcBef>
                <a:spcPts val="0"/>
              </a:spcBef>
              <a:buNone/>
              <a:defRPr sz="3200" b="0">
                <a:solidFill>
                  <a:srgbClr val="AF1685"/>
                </a:solidFill>
              </a:defRPr>
            </a:lvl4pPr>
            <a:lvl5pPr marL="128588" indent="-128588">
              <a:lnSpc>
                <a:spcPct val="95000"/>
              </a:lnSpc>
              <a:spcBef>
                <a:spcPts val="0"/>
              </a:spcBef>
              <a:buNone/>
              <a:defRPr sz="3200" b="0">
                <a:solidFill>
                  <a:srgbClr val="AF168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egnaposto immagine 6">
            <a:extLst>
              <a:ext uri="{FF2B5EF4-FFF2-40B4-BE49-F238E27FC236}">
                <a16:creationId xmlns:a16="http://schemas.microsoft.com/office/drawing/2014/main" id="{459E575D-9F25-5DC2-F8E3-299CEF300B43}"/>
              </a:ext>
            </a:extLst>
          </p:cNvPr>
          <p:cNvSpPr>
            <a:spLocks noGrp="1"/>
          </p:cNvSpPr>
          <p:nvPr>
            <p:ph type="pic" sz="quarter" idx="10"/>
          </p:nvPr>
        </p:nvSpPr>
        <p:spPr>
          <a:xfrm>
            <a:off x="6096000" y="0"/>
            <a:ext cx="6096000" cy="6858000"/>
          </a:xfrm>
        </p:spPr>
        <p:txBody>
          <a:bodyPr anchor="ctr"/>
          <a:lstStyle>
            <a:lvl1pPr algn="ctr">
              <a:defRPr/>
            </a:lvl1pPr>
          </a:lstStyle>
          <a:p>
            <a:endParaRPr lang="it-IT"/>
          </a:p>
        </p:txBody>
      </p:sp>
    </p:spTree>
    <p:extLst>
      <p:ext uri="{BB962C8B-B14F-4D97-AF65-F5344CB8AC3E}">
        <p14:creationId xmlns:p14="http://schemas.microsoft.com/office/powerpoint/2010/main" val="89017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close-up of a colorful border&#10;&#10;Description automatically generated">
            <a:extLst>
              <a:ext uri="{FF2B5EF4-FFF2-40B4-BE49-F238E27FC236}">
                <a16:creationId xmlns:a16="http://schemas.microsoft.com/office/drawing/2014/main" id="{FA5E1E94-EBFB-D628-1253-85B7BF2BE64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67999" y="528034"/>
            <a:ext cx="11257200" cy="100767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67999" y="2022475"/>
            <a:ext cx="11257200" cy="360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5146718"/>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75" r:id="rId3"/>
    <p:sldLayoutId id="2147483650" r:id="rId4"/>
    <p:sldLayoutId id="2147483676" r:id="rId5"/>
    <p:sldLayoutId id="2147483663" r:id="rId6"/>
    <p:sldLayoutId id="2147483664" r:id="rId7"/>
    <p:sldLayoutId id="2147483671" r:id="rId8"/>
    <p:sldLayoutId id="2147483667" r:id="rId9"/>
    <p:sldLayoutId id="2147483660" r:id="rId10"/>
    <p:sldLayoutId id="2147483661" r:id="rId11"/>
    <p:sldLayoutId id="2147483662" r:id="rId12"/>
    <p:sldLayoutId id="2147483654" r:id="rId13"/>
    <p:sldLayoutId id="2147483655" r:id="rId14"/>
  </p:sldLayoutIdLst>
  <p:hf hdr="0"/>
  <p:txStyles>
    <p:titleStyle>
      <a:lvl1pPr algn="l" defTabSz="914400" rtl="0" eaLnBrk="1" latinLnBrk="0" hangingPunct="1">
        <a:lnSpc>
          <a:spcPct val="90000"/>
        </a:lnSpc>
        <a:spcBef>
          <a:spcPct val="0"/>
        </a:spcBef>
        <a:buNone/>
        <a:defRPr sz="3200" kern="1200">
          <a:solidFill>
            <a:srgbClr val="AF1685"/>
          </a:solidFill>
          <a:latin typeface="+mj-lt"/>
          <a:ea typeface="+mj-ea"/>
          <a:cs typeface="+mj-cs"/>
        </a:defRPr>
      </a:lvl1pPr>
    </p:titleStyle>
    <p:bodyStyle>
      <a:lvl1pPr marL="0" indent="0" algn="l" defTabSz="914400" rtl="0" eaLnBrk="1" latinLnBrk="0" hangingPunct="1">
        <a:lnSpc>
          <a:spcPct val="95000"/>
        </a:lnSpc>
        <a:spcBef>
          <a:spcPts val="1000"/>
        </a:spcBef>
        <a:buFont typeface="Arial" panose="020B0604020202020204" pitchFamily="34" charset="0"/>
        <a:buNone/>
        <a:defRPr sz="1600" kern="1200">
          <a:solidFill>
            <a:schemeClr val="tx1"/>
          </a:solidFill>
          <a:latin typeface="+mn-lt"/>
          <a:ea typeface="+mn-ea"/>
          <a:cs typeface="+mn-cs"/>
        </a:defRPr>
      </a:lvl1pPr>
      <a:lvl2pPr marL="115888" indent="-115888" algn="l" defTabSz="914400" rtl="0" eaLnBrk="1" latinLnBrk="0" hangingPunct="1">
        <a:lnSpc>
          <a:spcPct val="90000"/>
        </a:lnSpc>
        <a:spcBef>
          <a:spcPts val="800"/>
        </a:spcBef>
        <a:buClr>
          <a:schemeClr val="tx1"/>
        </a:buClr>
        <a:buSzPct val="110000"/>
        <a:buFont typeface="Arial" panose="020B0604020202020204" pitchFamily="34" charset="0"/>
        <a:buChar char="•"/>
        <a:defRPr sz="1600" b="1" kern="1200">
          <a:solidFill>
            <a:schemeClr val="tx1"/>
          </a:solidFill>
          <a:latin typeface="+mn-lt"/>
          <a:ea typeface="+mn-ea"/>
          <a:cs typeface="+mn-cs"/>
        </a:defRPr>
      </a:lvl2pPr>
      <a:lvl3pPr marL="319088" indent="-195263" algn="l" defTabSz="914400" rtl="0" eaLnBrk="1" latinLnBrk="0" hangingPunct="1">
        <a:lnSpc>
          <a:spcPct val="90000"/>
        </a:lnSpc>
        <a:spcBef>
          <a:spcPts val="800"/>
        </a:spcBef>
        <a:buClr>
          <a:schemeClr val="tx1"/>
        </a:buClr>
        <a:buFont typeface="Arial" panose="020B0604020202020204" pitchFamily="34" charset="0"/>
        <a:buChar char="–"/>
        <a:defRPr sz="1600" b="1" kern="1200">
          <a:solidFill>
            <a:schemeClr val="tx1"/>
          </a:solidFill>
          <a:latin typeface="+mn-lt"/>
          <a:ea typeface="+mn-ea"/>
          <a:cs typeface="+mn-cs"/>
        </a:defRPr>
      </a:lvl3pPr>
      <a:lvl4pPr marL="457200" indent="-129600" algn="l" defTabSz="914400" rtl="0" eaLnBrk="1" latinLnBrk="0" hangingPunct="1">
        <a:lnSpc>
          <a:spcPct val="90000"/>
        </a:lnSpc>
        <a:spcBef>
          <a:spcPts val="800"/>
        </a:spcBef>
        <a:buClr>
          <a:schemeClr val="tx1"/>
        </a:buClr>
        <a:buSzPct val="110000"/>
        <a:buFont typeface="Arial" panose="020B0604020202020204" pitchFamily="34" charset="0"/>
        <a:buChar char="•"/>
        <a:defRPr sz="1600" b="1" kern="1200">
          <a:solidFill>
            <a:schemeClr val="tx1"/>
          </a:solidFill>
          <a:latin typeface="+mn-lt"/>
          <a:ea typeface="+mn-ea"/>
          <a:cs typeface="+mn-cs"/>
        </a:defRPr>
      </a:lvl4pPr>
      <a:lvl5pPr marL="671513" indent="-194400" algn="l" defTabSz="914400" rtl="0" eaLnBrk="1" latinLnBrk="0" hangingPunct="1">
        <a:lnSpc>
          <a:spcPct val="90000"/>
        </a:lnSpc>
        <a:spcBef>
          <a:spcPts val="800"/>
        </a:spcBef>
        <a:buClr>
          <a:schemeClr val="tx1"/>
        </a:buClr>
        <a:buFont typeface="Arial" panose="020B0604020202020204" pitchFamily="34" charset="0"/>
        <a:buChar char="–"/>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547EBF"/>
          </p15:clr>
        </p15:guide>
        <p15:guide id="2" pos="3849" userDrawn="1">
          <p15:clr>
            <a:srgbClr val="547EBF"/>
          </p15:clr>
        </p15:guide>
        <p15:guide id="3" pos="292" userDrawn="1">
          <p15:clr>
            <a:srgbClr val="F26B43"/>
          </p15:clr>
        </p15:guide>
        <p15:guide id="4" pos="901" userDrawn="1">
          <p15:clr>
            <a:srgbClr val="F26B43"/>
          </p15:clr>
        </p15:guide>
        <p15:guide id="5" pos="1501" userDrawn="1">
          <p15:clr>
            <a:srgbClr val="F26B43"/>
          </p15:clr>
        </p15:guide>
        <p15:guide id="6" pos="2093" userDrawn="1">
          <p15:clr>
            <a:srgbClr val="F26B43"/>
          </p15:clr>
        </p15:guide>
        <p15:guide id="7" pos="2693" userDrawn="1">
          <p15:clr>
            <a:srgbClr val="F26B43"/>
          </p15:clr>
        </p15:guide>
        <p15:guide id="8" pos="4497" userDrawn="1">
          <p15:clr>
            <a:srgbClr val="F26B43"/>
          </p15:clr>
        </p15:guide>
        <p15:guide id="9" pos="3894" userDrawn="1">
          <p15:clr>
            <a:srgbClr val="F26B43"/>
          </p15:clr>
        </p15:guide>
        <p15:guide id="10" pos="3294" userDrawn="1">
          <p15:clr>
            <a:srgbClr val="F26B43"/>
          </p15:clr>
        </p15:guide>
        <p15:guide id="11" pos="5094" userDrawn="1">
          <p15:clr>
            <a:srgbClr val="F26B43"/>
          </p15:clr>
        </p15:guide>
        <p15:guide id="12" pos="5687" userDrawn="1">
          <p15:clr>
            <a:srgbClr val="F26B43"/>
          </p15:clr>
        </p15:guide>
        <p15:guide id="13" pos="6287" userDrawn="1">
          <p15:clr>
            <a:srgbClr val="F26B43"/>
          </p15:clr>
        </p15:guide>
        <p15:guide id="14" pos="6888" userDrawn="1">
          <p15:clr>
            <a:srgbClr val="F26B43"/>
          </p15:clr>
        </p15:guide>
        <p15:guide id="15" pos="7399" userDrawn="1">
          <p15:clr>
            <a:srgbClr val="F26B43"/>
          </p15:clr>
        </p15:guide>
        <p15:guide id="16" pos="804" userDrawn="1">
          <p15:clr>
            <a:srgbClr val="F26B43"/>
          </p15:clr>
        </p15:guide>
        <p15:guide id="17" pos="1410" userDrawn="1">
          <p15:clr>
            <a:srgbClr val="F26B43"/>
          </p15:clr>
        </p15:guide>
        <p15:guide id="18" pos="2010" userDrawn="1">
          <p15:clr>
            <a:srgbClr val="F26B43"/>
          </p15:clr>
        </p15:guide>
        <p15:guide id="19" pos="2607" userDrawn="1">
          <p15:clr>
            <a:srgbClr val="F26B43"/>
          </p15:clr>
        </p15:guide>
        <p15:guide id="20" pos="3204" userDrawn="1">
          <p15:clr>
            <a:srgbClr val="F26B43"/>
          </p15:clr>
        </p15:guide>
        <p15:guide id="21" pos="3804" userDrawn="1">
          <p15:clr>
            <a:srgbClr val="F26B43"/>
          </p15:clr>
        </p15:guide>
        <p15:guide id="22" pos="4404" userDrawn="1">
          <p15:clr>
            <a:srgbClr val="F26B43"/>
          </p15:clr>
        </p15:guide>
        <p15:guide id="23" pos="5007" userDrawn="1">
          <p15:clr>
            <a:srgbClr val="F26B43"/>
          </p15:clr>
        </p15:guide>
        <p15:guide id="24" pos="5604" userDrawn="1">
          <p15:clr>
            <a:srgbClr val="F26B43"/>
          </p15:clr>
        </p15:guide>
        <p15:guide id="25" pos="6195" userDrawn="1">
          <p15:clr>
            <a:srgbClr val="F26B43"/>
          </p15:clr>
        </p15:guide>
        <p15:guide id="26" pos="6798" userDrawn="1">
          <p15:clr>
            <a:srgbClr val="F26B43"/>
          </p15:clr>
        </p15:guide>
        <p15:guide id="27" orient="horz" pos="357" userDrawn="1">
          <p15:clr>
            <a:srgbClr val="F26B43"/>
          </p15:clr>
        </p15:guide>
        <p15:guide id="28" orient="horz" pos="803" userDrawn="1">
          <p15:clr>
            <a:srgbClr val="F26B43"/>
          </p15:clr>
        </p15:guide>
        <p15:guide id="29" orient="horz" pos="1274" userDrawn="1">
          <p15:clr>
            <a:srgbClr val="F26B43"/>
          </p15:clr>
        </p15:guide>
        <p15:guide id="30" orient="horz" pos="3894" userDrawn="1">
          <p15:clr>
            <a:srgbClr val="F26B43"/>
          </p15:clr>
        </p15:guide>
        <p15:guide id="31" orient="horz" pos="41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4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A20B0-190F-674F-01C8-78A4F27191FB}"/>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79690488-CED7-14D8-A56B-58B3DD521661}"/>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extBox 2">
            <a:extLst>
              <a:ext uri="{FF2B5EF4-FFF2-40B4-BE49-F238E27FC236}">
                <a16:creationId xmlns:a16="http://schemas.microsoft.com/office/drawing/2014/main" id="{E84E8388-B557-07CF-E00E-256BF6C33BA6}"/>
              </a:ext>
            </a:extLst>
          </p:cNvPr>
          <p:cNvSpPr txBox="1"/>
          <p:nvPr/>
        </p:nvSpPr>
        <p:spPr>
          <a:xfrm>
            <a:off x="466799" y="1535711"/>
            <a:ext cx="3341875" cy="369332"/>
          </a:xfrm>
          <a:prstGeom prst="rect">
            <a:avLst/>
          </a:prstGeom>
          <a:noFill/>
        </p:spPr>
        <p:txBody>
          <a:bodyPr wrap="square" lIns="0" tIns="0" rIns="0" bIns="0" numCol="1" spcCol="151200" rtlCol="0">
            <a:spAutoFit/>
          </a:bodyPr>
          <a:lstStyle/>
          <a:p>
            <a:r>
              <a:rPr lang="it-IT" sz="1200" b="1" dirty="0">
                <a:solidFill>
                  <a:schemeClr val="tx2"/>
                </a:solidFill>
              </a:rPr>
              <a:t>Anello esterno: Richieste di finanziamento</a:t>
            </a:r>
          </a:p>
          <a:p>
            <a:r>
              <a:rPr lang="it-IT" sz="1200" b="1" dirty="0">
                <a:solidFill>
                  <a:schemeClr val="tx2"/>
                </a:solidFill>
              </a:rPr>
              <a:t>Anello interno: Immatricolazioni</a:t>
            </a:r>
            <a:endParaRPr lang="en-US" sz="1200" b="1" dirty="0">
              <a:solidFill>
                <a:schemeClr val="tx2"/>
              </a:solidFill>
            </a:endParaRPr>
          </a:p>
        </p:txBody>
      </p:sp>
      <p:sp>
        <p:nvSpPr>
          <p:cNvPr id="4" name="Title 1">
            <a:extLst>
              <a:ext uri="{FF2B5EF4-FFF2-40B4-BE49-F238E27FC236}">
                <a16:creationId xmlns:a16="http://schemas.microsoft.com/office/drawing/2014/main" id="{413E7FB0-7F3E-33B3-7589-1497F7C7DA60}"/>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sp>
        <p:nvSpPr>
          <p:cNvPr id="2" name="TextBox 1">
            <a:extLst>
              <a:ext uri="{FF2B5EF4-FFF2-40B4-BE49-F238E27FC236}">
                <a16:creationId xmlns:a16="http://schemas.microsoft.com/office/drawing/2014/main" id="{3289517A-D77C-9520-388E-F88C4CDF95C3}"/>
              </a:ext>
            </a:extLst>
          </p:cNvPr>
          <p:cNvSpPr txBox="1"/>
          <p:nvPr/>
        </p:nvSpPr>
        <p:spPr>
          <a:xfrm>
            <a:off x="7413191" y="1322720"/>
            <a:ext cx="2205105" cy="307777"/>
          </a:xfrm>
          <a:prstGeom prst="rect">
            <a:avLst/>
          </a:prstGeom>
          <a:noFill/>
        </p:spPr>
        <p:txBody>
          <a:bodyPr wrap="square" lIns="0" tIns="0" rIns="0" bIns="0" numCol="1" spcCol="151200" rtlCol="0">
            <a:spAutoFit/>
          </a:bodyPr>
          <a:lstStyle/>
          <a:p>
            <a:r>
              <a:rPr lang="it-IT" sz="2000" dirty="0">
                <a:solidFill>
                  <a:schemeClr val="tx2"/>
                </a:solidFill>
                <a:latin typeface="Calibri (Body)"/>
                <a:cs typeface="Calibri" panose="020F0502020204030204" pitchFamily="34" charset="0"/>
              </a:rPr>
              <a:t>- 9 Mesi 2024</a:t>
            </a:r>
            <a:endParaRPr lang="en-US" sz="2000" dirty="0">
              <a:solidFill>
                <a:schemeClr val="tx2"/>
              </a:solidFill>
              <a:latin typeface="Calibri (Body)"/>
              <a:cs typeface="Calibri" panose="020F0502020204030204" pitchFamily="34" charset="0"/>
            </a:endParaRPr>
          </a:p>
        </p:txBody>
      </p:sp>
      <p:pic>
        <p:nvPicPr>
          <p:cNvPr id="7" name="Picture 6">
            <a:extLst>
              <a:ext uri="{FF2B5EF4-FFF2-40B4-BE49-F238E27FC236}">
                <a16:creationId xmlns:a16="http://schemas.microsoft.com/office/drawing/2014/main" id="{0D55E564-F488-FAF5-A356-76F05D3125CE}"/>
              </a:ext>
            </a:extLst>
          </p:cNvPr>
          <p:cNvPicPr>
            <a:picLocks noChangeAspect="1"/>
          </p:cNvPicPr>
          <p:nvPr/>
        </p:nvPicPr>
        <p:blipFill>
          <a:blip r:embed="rId3"/>
          <a:stretch>
            <a:fillRect/>
          </a:stretch>
        </p:blipFill>
        <p:spPr>
          <a:xfrm>
            <a:off x="1877202" y="1170236"/>
            <a:ext cx="8437595" cy="4517528"/>
          </a:xfrm>
          <a:prstGeom prst="rect">
            <a:avLst/>
          </a:prstGeom>
        </p:spPr>
      </p:pic>
    </p:spTree>
    <p:extLst>
      <p:ext uri="{BB962C8B-B14F-4D97-AF65-F5344CB8AC3E}">
        <p14:creationId xmlns:p14="http://schemas.microsoft.com/office/powerpoint/2010/main" val="234189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169B9-9AE5-500D-7C9A-AC507ECDE882}"/>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4D9F4D6B-D7FD-0586-5F56-030CA8F47E2D}"/>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4" name="TextBox 3">
            <a:extLst>
              <a:ext uri="{FF2B5EF4-FFF2-40B4-BE49-F238E27FC236}">
                <a16:creationId xmlns:a16="http://schemas.microsoft.com/office/drawing/2014/main" id="{D542C22A-84FB-98E5-19F1-CEAD67223EE1}"/>
              </a:ext>
            </a:extLst>
          </p:cNvPr>
          <p:cNvSpPr txBox="1"/>
          <p:nvPr/>
        </p:nvSpPr>
        <p:spPr>
          <a:xfrm>
            <a:off x="466800" y="1535712"/>
            <a:ext cx="3106620" cy="369332"/>
          </a:xfrm>
          <a:prstGeom prst="rect">
            <a:avLst/>
          </a:prstGeom>
          <a:noFill/>
        </p:spPr>
        <p:txBody>
          <a:bodyPr wrap="none" lIns="0" tIns="0" rIns="0" bIns="0" numCol="1" spcCol="151200" rtlCol="0">
            <a:spAutoFit/>
          </a:bodyPr>
          <a:lstStyle/>
          <a:p>
            <a:r>
              <a:rPr lang="it-IT" sz="1200" b="1" dirty="0">
                <a:solidFill>
                  <a:schemeClr val="tx2"/>
                </a:solidFill>
              </a:rPr>
              <a:t>Anello esterno: Richieste di finanziamento</a:t>
            </a:r>
          </a:p>
          <a:p>
            <a:r>
              <a:rPr lang="it-IT" sz="1200" b="1" dirty="0">
                <a:solidFill>
                  <a:schemeClr val="tx2"/>
                </a:solidFill>
              </a:rPr>
              <a:t>Anello interno: Immatricolazioni</a:t>
            </a:r>
            <a:endParaRPr lang="en-US" sz="1200" b="1" dirty="0">
              <a:solidFill>
                <a:schemeClr val="tx2"/>
              </a:solidFill>
            </a:endParaRPr>
          </a:p>
        </p:txBody>
      </p:sp>
      <p:sp>
        <p:nvSpPr>
          <p:cNvPr id="6" name="Title 1">
            <a:extLst>
              <a:ext uri="{FF2B5EF4-FFF2-40B4-BE49-F238E27FC236}">
                <a16:creationId xmlns:a16="http://schemas.microsoft.com/office/drawing/2014/main" id="{0C7D43E4-9B8A-8F71-6E9B-078F02D744B7}"/>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sp>
        <p:nvSpPr>
          <p:cNvPr id="2" name="TextBox 1">
            <a:extLst>
              <a:ext uri="{FF2B5EF4-FFF2-40B4-BE49-F238E27FC236}">
                <a16:creationId xmlns:a16="http://schemas.microsoft.com/office/drawing/2014/main" id="{03F27DF0-BA8F-C5BE-C461-AB996772D9F9}"/>
              </a:ext>
            </a:extLst>
          </p:cNvPr>
          <p:cNvSpPr txBox="1"/>
          <p:nvPr/>
        </p:nvSpPr>
        <p:spPr>
          <a:xfrm>
            <a:off x="7506885" y="1267856"/>
            <a:ext cx="2205105" cy="307777"/>
          </a:xfrm>
          <a:prstGeom prst="rect">
            <a:avLst/>
          </a:prstGeom>
          <a:noFill/>
        </p:spPr>
        <p:txBody>
          <a:bodyPr wrap="square" lIns="0" tIns="0" rIns="0" bIns="0" numCol="1" spcCol="151200" rtlCol="0">
            <a:spAutoFit/>
          </a:bodyPr>
          <a:lstStyle/>
          <a:p>
            <a:r>
              <a:rPr lang="it-IT" sz="2000" dirty="0">
                <a:solidFill>
                  <a:schemeClr val="tx2"/>
                </a:solidFill>
                <a:latin typeface="Calibri (Body)"/>
                <a:cs typeface="Calibri" panose="020F0502020204030204" pitchFamily="34" charset="0"/>
              </a:rPr>
              <a:t>- 9 Mesi 2024</a:t>
            </a:r>
            <a:endParaRPr lang="en-US" sz="2000" dirty="0">
              <a:solidFill>
                <a:schemeClr val="tx2"/>
              </a:solidFill>
              <a:latin typeface="Calibri (Body)"/>
              <a:cs typeface="Calibri" panose="020F0502020204030204" pitchFamily="34" charset="0"/>
            </a:endParaRPr>
          </a:p>
        </p:txBody>
      </p:sp>
      <p:pic>
        <p:nvPicPr>
          <p:cNvPr id="7" name="Picture 6">
            <a:extLst>
              <a:ext uri="{FF2B5EF4-FFF2-40B4-BE49-F238E27FC236}">
                <a16:creationId xmlns:a16="http://schemas.microsoft.com/office/drawing/2014/main" id="{44D1F5FA-21FE-B7BE-9ECC-3E5FCCC1F625}"/>
              </a:ext>
            </a:extLst>
          </p:cNvPr>
          <p:cNvPicPr>
            <a:picLocks noChangeAspect="1"/>
          </p:cNvPicPr>
          <p:nvPr/>
        </p:nvPicPr>
        <p:blipFill>
          <a:blip r:embed="rId3"/>
          <a:stretch>
            <a:fillRect/>
          </a:stretch>
        </p:blipFill>
        <p:spPr>
          <a:xfrm>
            <a:off x="1889395" y="1127560"/>
            <a:ext cx="8413209" cy="4602879"/>
          </a:xfrm>
          <a:prstGeom prst="rect">
            <a:avLst/>
          </a:prstGeom>
        </p:spPr>
      </p:pic>
    </p:spTree>
    <p:extLst>
      <p:ext uri="{BB962C8B-B14F-4D97-AF65-F5344CB8AC3E}">
        <p14:creationId xmlns:p14="http://schemas.microsoft.com/office/powerpoint/2010/main" val="295364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6630A-317F-7857-3F3E-3CD60D747C23}"/>
            </a:ext>
          </a:extLst>
        </p:cNvPr>
        <p:cNvGrpSpPr/>
        <p:nvPr/>
      </p:nvGrpSpPr>
      <p:grpSpPr>
        <a:xfrm>
          <a:off x="0" y="0"/>
          <a:ext cx="0" cy="0"/>
          <a:chOff x="0" y="0"/>
          <a:chExt cx="0" cy="0"/>
        </a:xfrm>
      </p:grpSpPr>
      <p:sp>
        <p:nvSpPr>
          <p:cNvPr id="50" name="Title 2">
            <a:extLst>
              <a:ext uri="{FF2B5EF4-FFF2-40B4-BE49-F238E27FC236}">
                <a16:creationId xmlns:a16="http://schemas.microsoft.com/office/drawing/2014/main" id="{05A2F810-DD85-64D3-964C-0246DE9F02E9}"/>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6B726A6B-28FB-6364-AD13-A2B2485DB031}"/>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pic>
        <p:nvPicPr>
          <p:cNvPr id="6" name="Picture 5">
            <a:extLst>
              <a:ext uri="{FF2B5EF4-FFF2-40B4-BE49-F238E27FC236}">
                <a16:creationId xmlns:a16="http://schemas.microsoft.com/office/drawing/2014/main" id="{ED30B8B8-D87F-A482-739A-14FDB1853B8A}"/>
              </a:ext>
            </a:extLst>
          </p:cNvPr>
          <p:cNvPicPr>
            <a:picLocks noChangeAspect="1"/>
          </p:cNvPicPr>
          <p:nvPr/>
        </p:nvPicPr>
        <p:blipFill>
          <a:blip r:embed="rId3"/>
          <a:stretch>
            <a:fillRect/>
          </a:stretch>
        </p:blipFill>
        <p:spPr>
          <a:xfrm>
            <a:off x="520725" y="1700634"/>
            <a:ext cx="11150550" cy="3456732"/>
          </a:xfrm>
          <a:prstGeom prst="rect">
            <a:avLst/>
          </a:prstGeom>
        </p:spPr>
      </p:pic>
    </p:spTree>
    <p:extLst>
      <p:ext uri="{BB962C8B-B14F-4D97-AF65-F5344CB8AC3E}">
        <p14:creationId xmlns:p14="http://schemas.microsoft.com/office/powerpoint/2010/main" val="427855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8BC45-6ADF-FB9B-A1AE-726B60523115}"/>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9CAF9B94-D8E1-6255-2615-EE28BB6DB885}"/>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B8518DDC-2277-D96A-EEAB-EC44F7BF583A}"/>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pic>
        <p:nvPicPr>
          <p:cNvPr id="4" name="Picture 3">
            <a:extLst>
              <a:ext uri="{FF2B5EF4-FFF2-40B4-BE49-F238E27FC236}">
                <a16:creationId xmlns:a16="http://schemas.microsoft.com/office/drawing/2014/main" id="{37892A3B-D682-CCA6-B673-0DDA103DAF86}"/>
              </a:ext>
            </a:extLst>
          </p:cNvPr>
          <p:cNvPicPr>
            <a:picLocks noChangeAspect="1"/>
          </p:cNvPicPr>
          <p:nvPr/>
        </p:nvPicPr>
        <p:blipFill>
          <a:blip r:embed="rId3"/>
          <a:stretch>
            <a:fillRect/>
          </a:stretch>
        </p:blipFill>
        <p:spPr>
          <a:xfrm>
            <a:off x="487194" y="1202786"/>
            <a:ext cx="11217612" cy="5127180"/>
          </a:xfrm>
          <a:prstGeom prst="rect">
            <a:avLst/>
          </a:prstGeom>
        </p:spPr>
      </p:pic>
    </p:spTree>
    <p:extLst>
      <p:ext uri="{BB962C8B-B14F-4D97-AF65-F5344CB8AC3E}">
        <p14:creationId xmlns:p14="http://schemas.microsoft.com/office/powerpoint/2010/main" val="172128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AA18-CFF4-C7F3-37F6-E64E2FC060C2}"/>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380E39B6-EDC8-A420-E0B7-8651FD98B614}"/>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CasellaDiTesto 2">
            <a:extLst>
              <a:ext uri="{FF2B5EF4-FFF2-40B4-BE49-F238E27FC236}">
                <a16:creationId xmlns:a16="http://schemas.microsoft.com/office/drawing/2014/main" id="{028D2C12-BE4A-7DA1-0626-A513E1BDB786}"/>
              </a:ext>
            </a:extLst>
          </p:cNvPr>
          <p:cNvSpPr txBox="1"/>
          <p:nvPr/>
        </p:nvSpPr>
        <p:spPr>
          <a:xfrm>
            <a:off x="7376638" y="4171569"/>
            <a:ext cx="4519180" cy="1634490"/>
          </a:xfrm>
          <a:prstGeom prst="roundRect">
            <a:avLst/>
          </a:prstGeom>
          <a:solidFill>
            <a:schemeClr val="bg1"/>
          </a:solidFill>
          <a:ln>
            <a:solidFill>
              <a:schemeClr val="tx2"/>
            </a:solidFill>
          </a:ln>
        </p:spPr>
        <p:txBody>
          <a:bodyPr wrap="square" lIns="0" tIns="0" rIns="0" bIns="0" numCol="1" spcCol="151200" rtlCol="0">
            <a:spAutoFit/>
          </a:bodyPr>
          <a:lstStyle/>
          <a:p>
            <a:pPr algn="just"/>
            <a:r>
              <a:rPr lang="it-IT" sz="1200" dirty="0">
                <a:solidFill>
                  <a:schemeClr val="tx2"/>
                </a:solidFill>
                <a:latin typeface="+mj-lt"/>
              </a:rPr>
              <a:t>Gli importi di finanziamento richiesti coprono una parte del valore dell’auto. Per le auto nuove:</a:t>
            </a:r>
          </a:p>
          <a:p>
            <a:pPr algn="just"/>
            <a:r>
              <a:rPr lang="it-IT" sz="1200" dirty="0">
                <a:solidFill>
                  <a:schemeClr val="tx2"/>
                </a:solidFill>
                <a:latin typeface="+mj-lt"/>
              </a:rPr>
              <a:t>Nel 2024 le fasce di prezzo immatricolate fino a 25.000€ sono il 49.6%, mentre le richieste fino alla stessa fascia di prezzo coprono il 61.4% dei volumi. Non tutto il valore dell’auto viene finanziato, considerando anticipo e maxi rata finale, quindi richieste di importi minori riguardano anche immatricolazioni di veicoli con fascia di prezzo più alto</a:t>
            </a:r>
          </a:p>
        </p:txBody>
      </p:sp>
      <p:sp>
        <p:nvSpPr>
          <p:cNvPr id="5" name="Title 1">
            <a:extLst>
              <a:ext uri="{FF2B5EF4-FFF2-40B4-BE49-F238E27FC236}">
                <a16:creationId xmlns:a16="http://schemas.microsoft.com/office/drawing/2014/main" id="{24109ECA-C63F-43DE-E8E2-BB4384948CC5}"/>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pic>
        <p:nvPicPr>
          <p:cNvPr id="6" name="Picture 5">
            <a:extLst>
              <a:ext uri="{FF2B5EF4-FFF2-40B4-BE49-F238E27FC236}">
                <a16:creationId xmlns:a16="http://schemas.microsoft.com/office/drawing/2014/main" id="{4A3F087A-AF5D-C6C6-2BAD-40DE70A28930}"/>
              </a:ext>
            </a:extLst>
          </p:cNvPr>
          <p:cNvPicPr>
            <a:picLocks noChangeAspect="1"/>
          </p:cNvPicPr>
          <p:nvPr/>
        </p:nvPicPr>
        <p:blipFill>
          <a:blip r:embed="rId3"/>
          <a:stretch>
            <a:fillRect/>
          </a:stretch>
        </p:blipFill>
        <p:spPr>
          <a:xfrm>
            <a:off x="578633" y="1263751"/>
            <a:ext cx="11235902" cy="5066215"/>
          </a:xfrm>
          <a:prstGeom prst="rect">
            <a:avLst/>
          </a:prstGeom>
        </p:spPr>
      </p:pic>
    </p:spTree>
    <p:extLst>
      <p:ext uri="{BB962C8B-B14F-4D97-AF65-F5344CB8AC3E}">
        <p14:creationId xmlns:p14="http://schemas.microsoft.com/office/powerpoint/2010/main" val="298084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AA18-CFF4-C7F3-37F6-E64E2FC060C2}"/>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380E39B6-EDC8-A420-E0B7-8651FD98B614}"/>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5" name="Title 1">
            <a:extLst>
              <a:ext uri="{FF2B5EF4-FFF2-40B4-BE49-F238E27FC236}">
                <a16:creationId xmlns:a16="http://schemas.microsoft.com/office/drawing/2014/main" id="{24109ECA-C63F-43DE-E8E2-BB4384948CC5}"/>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pic>
        <p:nvPicPr>
          <p:cNvPr id="4" name="Picture 3">
            <a:extLst>
              <a:ext uri="{FF2B5EF4-FFF2-40B4-BE49-F238E27FC236}">
                <a16:creationId xmlns:a16="http://schemas.microsoft.com/office/drawing/2014/main" id="{41274929-2D05-E2F4-58C2-1FFDE674EA71}"/>
              </a:ext>
            </a:extLst>
          </p:cNvPr>
          <p:cNvPicPr>
            <a:picLocks noChangeAspect="1"/>
          </p:cNvPicPr>
          <p:nvPr/>
        </p:nvPicPr>
        <p:blipFill>
          <a:blip r:embed="rId3"/>
          <a:stretch>
            <a:fillRect/>
          </a:stretch>
        </p:blipFill>
        <p:spPr>
          <a:xfrm>
            <a:off x="494196" y="1172303"/>
            <a:ext cx="11229805" cy="5157663"/>
          </a:xfrm>
          <a:prstGeom prst="rect">
            <a:avLst/>
          </a:prstGeom>
        </p:spPr>
      </p:pic>
    </p:spTree>
    <p:extLst>
      <p:ext uri="{BB962C8B-B14F-4D97-AF65-F5344CB8AC3E}">
        <p14:creationId xmlns:p14="http://schemas.microsoft.com/office/powerpoint/2010/main" val="39608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BE2DF-6AD8-FAA5-641B-EE1E0E7E6508}"/>
            </a:ext>
          </a:extLst>
        </p:cNvPr>
        <p:cNvGrpSpPr/>
        <p:nvPr/>
      </p:nvGrpSpPr>
      <p:grpSpPr>
        <a:xfrm>
          <a:off x="0" y="0"/>
          <a:ext cx="0" cy="0"/>
          <a:chOff x="0" y="0"/>
          <a:chExt cx="0" cy="0"/>
        </a:xfrm>
      </p:grpSpPr>
      <p:sp>
        <p:nvSpPr>
          <p:cNvPr id="19" name="Title 2">
            <a:extLst>
              <a:ext uri="{FF2B5EF4-FFF2-40B4-BE49-F238E27FC236}">
                <a16:creationId xmlns:a16="http://schemas.microsoft.com/office/drawing/2014/main" id="{656AAD9F-37C4-C295-1511-8548D98D6F7F}"/>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116A7019-F85C-6377-A56C-8F0BD24036D2}"/>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pic>
        <p:nvPicPr>
          <p:cNvPr id="5" name="Picture 4">
            <a:extLst>
              <a:ext uri="{FF2B5EF4-FFF2-40B4-BE49-F238E27FC236}">
                <a16:creationId xmlns:a16="http://schemas.microsoft.com/office/drawing/2014/main" id="{3476ABBA-6866-B980-FB2F-DBE9A1222C0D}"/>
              </a:ext>
            </a:extLst>
          </p:cNvPr>
          <p:cNvPicPr>
            <a:picLocks noChangeAspect="1"/>
          </p:cNvPicPr>
          <p:nvPr/>
        </p:nvPicPr>
        <p:blipFill>
          <a:blip r:embed="rId3"/>
          <a:stretch>
            <a:fillRect/>
          </a:stretch>
        </p:blipFill>
        <p:spPr>
          <a:xfrm>
            <a:off x="78198" y="1031873"/>
            <a:ext cx="12113802" cy="5480779"/>
          </a:xfrm>
          <a:prstGeom prst="rect">
            <a:avLst/>
          </a:prstGeom>
        </p:spPr>
      </p:pic>
    </p:spTree>
    <p:extLst>
      <p:ext uri="{BB962C8B-B14F-4D97-AF65-F5344CB8AC3E}">
        <p14:creationId xmlns:p14="http://schemas.microsoft.com/office/powerpoint/2010/main" val="128303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2BA7-768F-9595-35A3-0DAB4C38F348}"/>
            </a:ext>
          </a:extLst>
        </p:cNvPr>
        <p:cNvGrpSpPr/>
        <p:nvPr/>
      </p:nvGrpSpPr>
      <p:grpSpPr>
        <a:xfrm>
          <a:off x="0" y="0"/>
          <a:ext cx="0" cy="0"/>
          <a:chOff x="0" y="0"/>
          <a:chExt cx="0" cy="0"/>
        </a:xfrm>
      </p:grpSpPr>
      <p:sp>
        <p:nvSpPr>
          <p:cNvPr id="16" name="Title 2">
            <a:extLst>
              <a:ext uri="{FF2B5EF4-FFF2-40B4-BE49-F238E27FC236}">
                <a16:creationId xmlns:a16="http://schemas.microsoft.com/office/drawing/2014/main" id="{991EF37A-C728-6A62-EBAF-1600CD3B79BA}"/>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F15A2471-221D-DA59-817B-1C3957F5468A}"/>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pic>
        <p:nvPicPr>
          <p:cNvPr id="4" name="Picture 3">
            <a:extLst>
              <a:ext uri="{FF2B5EF4-FFF2-40B4-BE49-F238E27FC236}">
                <a16:creationId xmlns:a16="http://schemas.microsoft.com/office/drawing/2014/main" id="{22DF744E-7D12-3668-BB31-0A64B6F68873}"/>
              </a:ext>
            </a:extLst>
          </p:cNvPr>
          <p:cNvPicPr>
            <a:picLocks noChangeAspect="1"/>
          </p:cNvPicPr>
          <p:nvPr/>
        </p:nvPicPr>
        <p:blipFill>
          <a:blip r:embed="rId3"/>
          <a:srcRect l="1528" t="1170" r="2992" b="2872"/>
          <a:stretch/>
        </p:blipFill>
        <p:spPr>
          <a:xfrm>
            <a:off x="6284977" y="1239013"/>
            <a:ext cx="4285488" cy="4856334"/>
          </a:xfrm>
          <a:prstGeom prst="rect">
            <a:avLst/>
          </a:prstGeom>
        </p:spPr>
      </p:pic>
      <p:pic>
        <p:nvPicPr>
          <p:cNvPr id="6" name="Picture 5">
            <a:extLst>
              <a:ext uri="{FF2B5EF4-FFF2-40B4-BE49-F238E27FC236}">
                <a16:creationId xmlns:a16="http://schemas.microsoft.com/office/drawing/2014/main" id="{BB69BD1D-0723-641E-6AA7-A35A14868F22}"/>
              </a:ext>
            </a:extLst>
          </p:cNvPr>
          <p:cNvPicPr>
            <a:picLocks noChangeAspect="1"/>
          </p:cNvPicPr>
          <p:nvPr/>
        </p:nvPicPr>
        <p:blipFill>
          <a:blip r:embed="rId4"/>
          <a:srcRect l="1127" t="1332" r="2835" b="4182"/>
          <a:stretch/>
        </p:blipFill>
        <p:spPr>
          <a:xfrm>
            <a:off x="965418" y="1239013"/>
            <a:ext cx="5097510" cy="4814315"/>
          </a:xfrm>
          <a:prstGeom prst="rect">
            <a:avLst/>
          </a:prstGeom>
        </p:spPr>
      </p:pic>
    </p:spTree>
    <p:extLst>
      <p:ext uri="{BB962C8B-B14F-4D97-AF65-F5344CB8AC3E}">
        <p14:creationId xmlns:p14="http://schemas.microsoft.com/office/powerpoint/2010/main" val="270557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D6A8E-C167-F3A6-CC1A-3832E226B36C}"/>
            </a:ext>
          </a:extLst>
        </p:cNvPr>
        <p:cNvGrpSpPr/>
        <p:nvPr/>
      </p:nvGrpSpPr>
      <p:grpSpPr>
        <a:xfrm>
          <a:off x="0" y="0"/>
          <a:ext cx="0" cy="0"/>
          <a:chOff x="0" y="0"/>
          <a:chExt cx="0" cy="0"/>
        </a:xfrm>
      </p:grpSpPr>
      <p:sp>
        <p:nvSpPr>
          <p:cNvPr id="16" name="Title 2">
            <a:extLst>
              <a:ext uri="{FF2B5EF4-FFF2-40B4-BE49-F238E27FC236}">
                <a16:creationId xmlns:a16="http://schemas.microsoft.com/office/drawing/2014/main" id="{3AECC208-25FE-5AFA-7100-E6B3B9CF7171}"/>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96B6B679-5073-1814-0F41-A464E2C9F66F}"/>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pic>
        <p:nvPicPr>
          <p:cNvPr id="5" name="Picture 4">
            <a:extLst>
              <a:ext uri="{FF2B5EF4-FFF2-40B4-BE49-F238E27FC236}">
                <a16:creationId xmlns:a16="http://schemas.microsoft.com/office/drawing/2014/main" id="{68054E7A-9714-19F8-3F6C-9AD71FB472D6}"/>
              </a:ext>
            </a:extLst>
          </p:cNvPr>
          <p:cNvPicPr>
            <a:picLocks noChangeAspect="1"/>
          </p:cNvPicPr>
          <p:nvPr/>
        </p:nvPicPr>
        <p:blipFill>
          <a:blip r:embed="rId3"/>
          <a:stretch>
            <a:fillRect/>
          </a:stretch>
        </p:blipFill>
        <p:spPr>
          <a:xfrm>
            <a:off x="1453896" y="1248092"/>
            <a:ext cx="4164712" cy="4872638"/>
          </a:xfrm>
          <a:prstGeom prst="rect">
            <a:avLst/>
          </a:prstGeom>
        </p:spPr>
      </p:pic>
      <p:pic>
        <p:nvPicPr>
          <p:cNvPr id="7" name="Picture 6">
            <a:extLst>
              <a:ext uri="{FF2B5EF4-FFF2-40B4-BE49-F238E27FC236}">
                <a16:creationId xmlns:a16="http://schemas.microsoft.com/office/drawing/2014/main" id="{1BF54052-E3EF-C336-8E73-4FBD2BC40804}"/>
              </a:ext>
            </a:extLst>
          </p:cNvPr>
          <p:cNvPicPr>
            <a:picLocks noChangeAspect="1"/>
          </p:cNvPicPr>
          <p:nvPr/>
        </p:nvPicPr>
        <p:blipFill>
          <a:blip r:embed="rId4"/>
          <a:stretch>
            <a:fillRect/>
          </a:stretch>
        </p:blipFill>
        <p:spPr>
          <a:xfrm>
            <a:off x="6434328" y="1248092"/>
            <a:ext cx="3810762" cy="4908261"/>
          </a:xfrm>
          <a:prstGeom prst="rect">
            <a:avLst/>
          </a:prstGeom>
        </p:spPr>
      </p:pic>
    </p:spTree>
    <p:extLst>
      <p:ext uri="{BB962C8B-B14F-4D97-AF65-F5344CB8AC3E}">
        <p14:creationId xmlns:p14="http://schemas.microsoft.com/office/powerpoint/2010/main" val="360044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5C3B553E-B3D0-60FD-5343-D547D22437C3}"/>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5" name="Title 1">
            <a:extLst>
              <a:ext uri="{FF2B5EF4-FFF2-40B4-BE49-F238E27FC236}">
                <a16:creationId xmlns:a16="http://schemas.microsoft.com/office/drawing/2014/main" id="{FDA0AACB-8C2C-1241-26B4-3BC340FC4A06}"/>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pic>
        <p:nvPicPr>
          <p:cNvPr id="4" name="Picture 3">
            <a:extLst>
              <a:ext uri="{FF2B5EF4-FFF2-40B4-BE49-F238E27FC236}">
                <a16:creationId xmlns:a16="http://schemas.microsoft.com/office/drawing/2014/main" id="{D6836045-4F3A-7A17-8C3B-FE0B52F865EB}"/>
              </a:ext>
            </a:extLst>
          </p:cNvPr>
          <p:cNvPicPr>
            <a:picLocks noChangeAspect="1"/>
          </p:cNvPicPr>
          <p:nvPr/>
        </p:nvPicPr>
        <p:blipFill>
          <a:blip r:embed="rId3"/>
          <a:stretch>
            <a:fillRect/>
          </a:stretch>
        </p:blipFill>
        <p:spPr>
          <a:xfrm>
            <a:off x="255526" y="1112290"/>
            <a:ext cx="11680948" cy="5291787"/>
          </a:xfrm>
          <a:prstGeom prst="rect">
            <a:avLst/>
          </a:prstGeom>
        </p:spPr>
      </p:pic>
    </p:spTree>
    <p:extLst>
      <p:ext uri="{BB962C8B-B14F-4D97-AF65-F5344CB8AC3E}">
        <p14:creationId xmlns:p14="http://schemas.microsoft.com/office/powerpoint/2010/main" val="17067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94D5C2-37EF-311E-86A3-B505D1EDCF4A}"/>
              </a:ext>
            </a:extLst>
          </p:cNvPr>
          <p:cNvSpPr>
            <a:spLocks noGrp="1"/>
          </p:cNvSpPr>
          <p:nvPr>
            <p:ph type="ctrTitle"/>
          </p:nvPr>
        </p:nvSpPr>
        <p:spPr/>
        <p:txBody>
          <a:bodyPr/>
          <a:lstStyle/>
          <a:p>
            <a:r>
              <a:rPr lang="it-IT" b="1" dirty="0"/>
              <a:t>Osservatorio Credit &amp; Mobility</a:t>
            </a:r>
          </a:p>
        </p:txBody>
      </p:sp>
      <p:sp>
        <p:nvSpPr>
          <p:cNvPr id="11" name="Subtitle 10">
            <a:extLst>
              <a:ext uri="{FF2B5EF4-FFF2-40B4-BE49-F238E27FC236}">
                <a16:creationId xmlns:a16="http://schemas.microsoft.com/office/drawing/2014/main" id="{8F6A41B4-6C26-CB4F-DE33-5170D2A9699F}"/>
              </a:ext>
            </a:extLst>
          </p:cNvPr>
          <p:cNvSpPr>
            <a:spLocks noGrp="1"/>
          </p:cNvSpPr>
          <p:nvPr>
            <p:ph type="subTitle" idx="1"/>
          </p:nvPr>
        </p:nvSpPr>
        <p:spPr/>
        <p:txBody>
          <a:bodyPr/>
          <a:lstStyle/>
          <a:p>
            <a:r>
              <a:rPr lang="it-IT" sz="2800" dirty="0">
                <a:solidFill>
                  <a:srgbClr val="426DA9"/>
                </a:solidFill>
              </a:rPr>
              <a:t>Novembre 2024</a:t>
            </a:r>
          </a:p>
        </p:txBody>
      </p:sp>
    </p:spTree>
    <p:extLst>
      <p:ext uri="{BB962C8B-B14F-4D97-AF65-F5344CB8AC3E}">
        <p14:creationId xmlns:p14="http://schemas.microsoft.com/office/powerpoint/2010/main" val="2738280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B7DC-7500-9416-6A50-483515B14BBB}"/>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43B48E3F-5E65-6E68-6FD8-7CD312ACB219}"/>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422B6154-14C6-1CCF-08FB-16C43AFC3CE7}"/>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pic>
        <p:nvPicPr>
          <p:cNvPr id="5" name="Picture 4">
            <a:extLst>
              <a:ext uri="{FF2B5EF4-FFF2-40B4-BE49-F238E27FC236}">
                <a16:creationId xmlns:a16="http://schemas.microsoft.com/office/drawing/2014/main" id="{83D573E6-A518-2C45-1431-7F817030C0F7}"/>
              </a:ext>
            </a:extLst>
          </p:cNvPr>
          <p:cNvPicPr>
            <a:picLocks noChangeAspect="1"/>
          </p:cNvPicPr>
          <p:nvPr/>
        </p:nvPicPr>
        <p:blipFill>
          <a:blip r:embed="rId3"/>
          <a:stretch>
            <a:fillRect/>
          </a:stretch>
        </p:blipFill>
        <p:spPr>
          <a:xfrm>
            <a:off x="469810" y="1252496"/>
            <a:ext cx="11254191" cy="5358848"/>
          </a:xfrm>
          <a:prstGeom prst="rect">
            <a:avLst/>
          </a:prstGeom>
        </p:spPr>
      </p:pic>
    </p:spTree>
    <p:extLst>
      <p:ext uri="{BB962C8B-B14F-4D97-AF65-F5344CB8AC3E}">
        <p14:creationId xmlns:p14="http://schemas.microsoft.com/office/powerpoint/2010/main" val="365062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1C87-26F6-662A-F50F-8D87B1F087F6}"/>
              </a:ext>
            </a:extLst>
          </p:cNvPr>
          <p:cNvSpPr>
            <a:spLocks noGrp="1"/>
          </p:cNvSpPr>
          <p:nvPr>
            <p:ph type="ctrTitle"/>
          </p:nvPr>
        </p:nvSpPr>
        <p:spPr/>
        <p:txBody>
          <a:bodyPr/>
          <a:lstStyle/>
          <a:p>
            <a:r>
              <a:rPr lang="it-IT" dirty="0"/>
              <a:t>Mercato auto usata</a:t>
            </a:r>
          </a:p>
        </p:txBody>
      </p:sp>
      <p:sp>
        <p:nvSpPr>
          <p:cNvPr id="4" name="Subtitle 3">
            <a:extLst>
              <a:ext uri="{FF2B5EF4-FFF2-40B4-BE49-F238E27FC236}">
                <a16:creationId xmlns:a16="http://schemas.microsoft.com/office/drawing/2014/main" id="{D4B57F08-3A62-5FFF-8768-56BBAA3173D7}"/>
              </a:ext>
            </a:extLst>
          </p:cNvPr>
          <p:cNvSpPr>
            <a:spLocks noGrp="1"/>
          </p:cNvSpPr>
          <p:nvPr>
            <p:ph type="subTitle" idx="1"/>
          </p:nvPr>
        </p:nvSpPr>
        <p:spPr/>
        <p:txBody>
          <a:bodyPr/>
          <a:lstStyle/>
          <a:p>
            <a:r>
              <a:rPr lang="it-IT" sz="2000" dirty="0"/>
              <a:t>Trasferimenti di proprietà e richieste di finanziamento</a:t>
            </a:r>
          </a:p>
        </p:txBody>
      </p:sp>
    </p:spTree>
    <p:extLst>
      <p:ext uri="{BB962C8B-B14F-4D97-AF65-F5344CB8AC3E}">
        <p14:creationId xmlns:p14="http://schemas.microsoft.com/office/powerpoint/2010/main" val="32447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2" name="Title 1">
            <a:extLst>
              <a:ext uri="{FF2B5EF4-FFF2-40B4-BE49-F238E27FC236}">
                <a16:creationId xmlns:a16="http://schemas.microsoft.com/office/drawing/2014/main" id="{888787FD-E109-C90B-4FAF-B268E97AC500}"/>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sp>
        <p:nvSpPr>
          <p:cNvPr id="4" name="CasellaDiTesto 2">
            <a:extLst>
              <a:ext uri="{FF2B5EF4-FFF2-40B4-BE49-F238E27FC236}">
                <a16:creationId xmlns:a16="http://schemas.microsoft.com/office/drawing/2014/main" id="{9F3BCC1E-8E75-B677-BA05-1E42646D6D93}"/>
              </a:ext>
            </a:extLst>
          </p:cNvPr>
          <p:cNvSpPr txBox="1"/>
          <p:nvPr/>
        </p:nvSpPr>
        <p:spPr>
          <a:xfrm>
            <a:off x="4317558" y="6046810"/>
            <a:ext cx="3951799" cy="408623"/>
          </a:xfrm>
          <a:prstGeom prst="roundRect">
            <a:avLst/>
          </a:prstGeom>
          <a:solidFill>
            <a:schemeClr val="bg1"/>
          </a:solidFill>
          <a:ln>
            <a:solidFill>
              <a:schemeClr val="tx2"/>
            </a:solidFill>
          </a:ln>
        </p:spPr>
        <p:txBody>
          <a:bodyPr wrap="square" lIns="0" tIns="0" rIns="0" bIns="0" numCol="1" spcCol="151200" rtlCol="0">
            <a:spAutoFit/>
          </a:bodyPr>
          <a:lstStyle/>
          <a:p>
            <a:pPr algn="ctr"/>
            <a:r>
              <a:rPr lang="it-IT" sz="1200">
                <a:solidFill>
                  <a:schemeClr val="tx2"/>
                </a:solidFill>
                <a:latin typeface="+mj-lt"/>
              </a:rPr>
              <a:t>Non è presente un legame diretto tra immatricolazioni e richieste di finanziamento dello stesso mese</a:t>
            </a:r>
            <a:endParaRPr lang="it-IT" sz="1200" dirty="0">
              <a:solidFill>
                <a:schemeClr val="tx2"/>
              </a:solidFill>
              <a:latin typeface="+mj-lt"/>
            </a:endParaRPr>
          </a:p>
        </p:txBody>
      </p:sp>
      <p:pic>
        <p:nvPicPr>
          <p:cNvPr id="5" name="Picture 4">
            <a:extLst>
              <a:ext uri="{FF2B5EF4-FFF2-40B4-BE49-F238E27FC236}">
                <a16:creationId xmlns:a16="http://schemas.microsoft.com/office/drawing/2014/main" id="{56C85312-E1AA-3090-B879-3D680AE2A57D}"/>
              </a:ext>
            </a:extLst>
          </p:cNvPr>
          <p:cNvPicPr>
            <a:picLocks noChangeAspect="1"/>
          </p:cNvPicPr>
          <p:nvPr/>
        </p:nvPicPr>
        <p:blipFill>
          <a:blip r:embed="rId3"/>
          <a:stretch>
            <a:fillRect/>
          </a:stretch>
        </p:blipFill>
        <p:spPr>
          <a:xfrm>
            <a:off x="981012" y="1240346"/>
            <a:ext cx="10229975" cy="4377307"/>
          </a:xfrm>
          <a:prstGeom prst="rect">
            <a:avLst/>
          </a:prstGeom>
        </p:spPr>
      </p:pic>
    </p:spTree>
    <p:extLst>
      <p:ext uri="{BB962C8B-B14F-4D97-AF65-F5344CB8AC3E}">
        <p14:creationId xmlns:p14="http://schemas.microsoft.com/office/powerpoint/2010/main" val="2978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6097A14D-674A-F871-7290-2D0533491ED8}"/>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sp>
        <p:nvSpPr>
          <p:cNvPr id="2" name="CasellaDiTesto 2">
            <a:extLst>
              <a:ext uri="{FF2B5EF4-FFF2-40B4-BE49-F238E27FC236}">
                <a16:creationId xmlns:a16="http://schemas.microsoft.com/office/drawing/2014/main" id="{8E73FA0A-04ED-27DF-6039-DFA0EB0AC85A}"/>
              </a:ext>
            </a:extLst>
          </p:cNvPr>
          <p:cNvSpPr txBox="1"/>
          <p:nvPr/>
        </p:nvSpPr>
        <p:spPr>
          <a:xfrm>
            <a:off x="4317558" y="6046810"/>
            <a:ext cx="3951799" cy="408623"/>
          </a:xfrm>
          <a:prstGeom prst="roundRect">
            <a:avLst/>
          </a:prstGeom>
          <a:solidFill>
            <a:schemeClr val="bg1"/>
          </a:solidFill>
          <a:ln>
            <a:solidFill>
              <a:schemeClr val="tx2"/>
            </a:solidFill>
          </a:ln>
        </p:spPr>
        <p:txBody>
          <a:bodyPr wrap="square" lIns="0" tIns="0" rIns="0" bIns="0" numCol="1" spcCol="151200" rtlCol="0">
            <a:spAutoFit/>
          </a:bodyPr>
          <a:lstStyle/>
          <a:p>
            <a:pPr algn="ctr"/>
            <a:r>
              <a:rPr lang="it-IT" sz="1200">
                <a:solidFill>
                  <a:schemeClr val="tx2"/>
                </a:solidFill>
                <a:latin typeface="+mj-lt"/>
              </a:rPr>
              <a:t>Non è presente un legame diretto tra immatricolazioni e richieste di finanziamento dello stesso mese</a:t>
            </a:r>
            <a:endParaRPr lang="it-IT" sz="1200" dirty="0">
              <a:solidFill>
                <a:schemeClr val="tx2"/>
              </a:solidFill>
              <a:latin typeface="+mj-lt"/>
            </a:endParaRPr>
          </a:p>
        </p:txBody>
      </p:sp>
      <p:pic>
        <p:nvPicPr>
          <p:cNvPr id="5" name="Picture 4">
            <a:extLst>
              <a:ext uri="{FF2B5EF4-FFF2-40B4-BE49-F238E27FC236}">
                <a16:creationId xmlns:a16="http://schemas.microsoft.com/office/drawing/2014/main" id="{93C01554-ECBD-027D-E748-CCF92CF66430}"/>
              </a:ext>
            </a:extLst>
          </p:cNvPr>
          <p:cNvPicPr>
            <a:picLocks noChangeAspect="1"/>
          </p:cNvPicPr>
          <p:nvPr/>
        </p:nvPicPr>
        <p:blipFill>
          <a:blip r:embed="rId3"/>
          <a:stretch>
            <a:fillRect/>
          </a:stretch>
        </p:blipFill>
        <p:spPr>
          <a:xfrm>
            <a:off x="1029785" y="1261684"/>
            <a:ext cx="10132430" cy="4334632"/>
          </a:xfrm>
          <a:prstGeom prst="rect">
            <a:avLst/>
          </a:prstGeom>
        </p:spPr>
      </p:pic>
    </p:spTree>
    <p:extLst>
      <p:ext uri="{BB962C8B-B14F-4D97-AF65-F5344CB8AC3E}">
        <p14:creationId xmlns:p14="http://schemas.microsoft.com/office/powerpoint/2010/main" val="58943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4F0D6551-36C7-5983-D5DC-4E22BF3D0CD1}"/>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sp>
        <p:nvSpPr>
          <p:cNvPr id="9" name="TextBox 8">
            <a:extLst>
              <a:ext uri="{FF2B5EF4-FFF2-40B4-BE49-F238E27FC236}">
                <a16:creationId xmlns:a16="http://schemas.microsoft.com/office/drawing/2014/main" id="{A923D974-BE5D-EA38-6B05-8A24B51F43C4}"/>
              </a:ext>
            </a:extLst>
          </p:cNvPr>
          <p:cNvSpPr txBox="1"/>
          <p:nvPr/>
        </p:nvSpPr>
        <p:spPr>
          <a:xfrm>
            <a:off x="466799" y="1535711"/>
            <a:ext cx="3341875" cy="369332"/>
          </a:xfrm>
          <a:prstGeom prst="rect">
            <a:avLst/>
          </a:prstGeom>
          <a:noFill/>
        </p:spPr>
        <p:txBody>
          <a:bodyPr wrap="square" lIns="0" tIns="0" rIns="0" bIns="0" numCol="1" spcCol="151200" rtlCol="0">
            <a:spAutoFit/>
          </a:bodyPr>
          <a:lstStyle/>
          <a:p>
            <a:r>
              <a:rPr lang="it-IT" sz="1200" b="1" dirty="0">
                <a:solidFill>
                  <a:schemeClr val="tx2"/>
                </a:solidFill>
              </a:rPr>
              <a:t>Anello esterno: Richieste di finanziamento</a:t>
            </a:r>
          </a:p>
          <a:p>
            <a:r>
              <a:rPr lang="it-IT" sz="1200" b="1" dirty="0">
                <a:solidFill>
                  <a:schemeClr val="tx2"/>
                </a:solidFill>
              </a:rPr>
              <a:t>Anello interno: Immatricolazioni</a:t>
            </a:r>
            <a:endParaRPr lang="en-US" sz="1200" b="1" dirty="0">
              <a:solidFill>
                <a:schemeClr val="tx2"/>
              </a:solidFill>
            </a:endParaRPr>
          </a:p>
        </p:txBody>
      </p:sp>
      <p:sp>
        <p:nvSpPr>
          <p:cNvPr id="2" name="TextBox 1">
            <a:extLst>
              <a:ext uri="{FF2B5EF4-FFF2-40B4-BE49-F238E27FC236}">
                <a16:creationId xmlns:a16="http://schemas.microsoft.com/office/drawing/2014/main" id="{BC046C82-0D37-DB79-408F-32A1AE75172F}"/>
              </a:ext>
            </a:extLst>
          </p:cNvPr>
          <p:cNvSpPr txBox="1"/>
          <p:nvPr/>
        </p:nvSpPr>
        <p:spPr>
          <a:xfrm>
            <a:off x="7413191" y="1459625"/>
            <a:ext cx="2205105" cy="307777"/>
          </a:xfrm>
          <a:prstGeom prst="rect">
            <a:avLst/>
          </a:prstGeom>
          <a:noFill/>
        </p:spPr>
        <p:txBody>
          <a:bodyPr wrap="square" lIns="0" tIns="0" rIns="0" bIns="0" numCol="1" spcCol="151200" rtlCol="0">
            <a:spAutoFit/>
          </a:bodyPr>
          <a:lstStyle/>
          <a:p>
            <a:r>
              <a:rPr lang="it-IT" sz="2000" dirty="0">
                <a:solidFill>
                  <a:schemeClr val="tx2"/>
                </a:solidFill>
                <a:latin typeface="Calibri (Body)"/>
                <a:cs typeface="Calibri" panose="020F0502020204030204" pitchFamily="34" charset="0"/>
              </a:rPr>
              <a:t>- 9 Mesi 2024</a:t>
            </a:r>
            <a:endParaRPr lang="en-US" sz="2000" dirty="0">
              <a:solidFill>
                <a:schemeClr val="tx2"/>
              </a:solidFill>
              <a:latin typeface="Calibri (Body)"/>
              <a:cs typeface="Calibri" panose="020F0502020204030204" pitchFamily="34" charset="0"/>
            </a:endParaRPr>
          </a:p>
        </p:txBody>
      </p:sp>
      <p:pic>
        <p:nvPicPr>
          <p:cNvPr id="6" name="Picture 5">
            <a:extLst>
              <a:ext uri="{FF2B5EF4-FFF2-40B4-BE49-F238E27FC236}">
                <a16:creationId xmlns:a16="http://schemas.microsoft.com/office/drawing/2014/main" id="{BA393587-44D1-2F1F-52B0-2612BD3CD87E}"/>
              </a:ext>
            </a:extLst>
          </p:cNvPr>
          <p:cNvPicPr>
            <a:picLocks noChangeAspect="1"/>
          </p:cNvPicPr>
          <p:nvPr/>
        </p:nvPicPr>
        <p:blipFill>
          <a:blip r:embed="rId3"/>
          <a:stretch>
            <a:fillRect/>
          </a:stretch>
        </p:blipFill>
        <p:spPr>
          <a:xfrm>
            <a:off x="2137736" y="1313504"/>
            <a:ext cx="7974259" cy="4230991"/>
          </a:xfrm>
          <a:prstGeom prst="rect">
            <a:avLst/>
          </a:prstGeom>
        </p:spPr>
      </p:pic>
    </p:spTree>
    <p:extLst>
      <p:ext uri="{BB962C8B-B14F-4D97-AF65-F5344CB8AC3E}">
        <p14:creationId xmlns:p14="http://schemas.microsoft.com/office/powerpoint/2010/main" val="246390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54F32FD1-C715-CADD-A5B7-0280290B8DCD}"/>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sp>
        <p:nvSpPr>
          <p:cNvPr id="6" name="TextBox 5">
            <a:extLst>
              <a:ext uri="{FF2B5EF4-FFF2-40B4-BE49-F238E27FC236}">
                <a16:creationId xmlns:a16="http://schemas.microsoft.com/office/drawing/2014/main" id="{5A7748BC-38D7-2466-E429-C4DC9DAD2EED}"/>
              </a:ext>
            </a:extLst>
          </p:cNvPr>
          <p:cNvSpPr txBox="1"/>
          <p:nvPr/>
        </p:nvSpPr>
        <p:spPr>
          <a:xfrm>
            <a:off x="466800" y="1535712"/>
            <a:ext cx="3106620" cy="369332"/>
          </a:xfrm>
          <a:prstGeom prst="rect">
            <a:avLst/>
          </a:prstGeom>
          <a:noFill/>
        </p:spPr>
        <p:txBody>
          <a:bodyPr wrap="none" lIns="0" tIns="0" rIns="0" bIns="0" numCol="1" spcCol="151200" rtlCol="0">
            <a:spAutoFit/>
          </a:bodyPr>
          <a:lstStyle/>
          <a:p>
            <a:r>
              <a:rPr lang="it-IT" sz="1200" b="1" dirty="0">
                <a:solidFill>
                  <a:schemeClr val="tx2"/>
                </a:solidFill>
              </a:rPr>
              <a:t>Anello esterno: Richieste di finanziamento</a:t>
            </a:r>
          </a:p>
          <a:p>
            <a:r>
              <a:rPr lang="it-IT" sz="1200" b="1" dirty="0">
                <a:solidFill>
                  <a:schemeClr val="tx2"/>
                </a:solidFill>
              </a:rPr>
              <a:t>Anello interno: Immatricolazioni</a:t>
            </a:r>
            <a:endParaRPr lang="en-US" sz="1200" b="1" dirty="0">
              <a:solidFill>
                <a:schemeClr val="tx2"/>
              </a:solidFill>
            </a:endParaRPr>
          </a:p>
        </p:txBody>
      </p:sp>
      <p:sp>
        <p:nvSpPr>
          <p:cNvPr id="2" name="TextBox 1">
            <a:extLst>
              <a:ext uri="{FF2B5EF4-FFF2-40B4-BE49-F238E27FC236}">
                <a16:creationId xmlns:a16="http://schemas.microsoft.com/office/drawing/2014/main" id="{3B0052B1-EF3F-6CC3-603E-20AA47D25E64}"/>
              </a:ext>
            </a:extLst>
          </p:cNvPr>
          <p:cNvSpPr txBox="1"/>
          <p:nvPr/>
        </p:nvSpPr>
        <p:spPr>
          <a:xfrm>
            <a:off x="7516029" y="1412601"/>
            <a:ext cx="2205105" cy="307777"/>
          </a:xfrm>
          <a:prstGeom prst="rect">
            <a:avLst/>
          </a:prstGeom>
          <a:noFill/>
        </p:spPr>
        <p:txBody>
          <a:bodyPr wrap="square" lIns="0" tIns="0" rIns="0" bIns="0" numCol="1" spcCol="151200" rtlCol="0">
            <a:spAutoFit/>
          </a:bodyPr>
          <a:lstStyle/>
          <a:p>
            <a:r>
              <a:rPr lang="it-IT" sz="2000" dirty="0">
                <a:solidFill>
                  <a:schemeClr val="tx2"/>
                </a:solidFill>
                <a:latin typeface="Calibri (Body)"/>
                <a:cs typeface="Calibri" panose="020F0502020204030204" pitchFamily="34" charset="0"/>
              </a:rPr>
              <a:t>- 9 Mesi 2024</a:t>
            </a:r>
            <a:endParaRPr lang="en-US" sz="2000" dirty="0">
              <a:solidFill>
                <a:schemeClr val="tx2"/>
              </a:solidFill>
              <a:latin typeface="Calibri (Body)"/>
              <a:cs typeface="Calibri" panose="020F0502020204030204" pitchFamily="34" charset="0"/>
            </a:endParaRPr>
          </a:p>
        </p:txBody>
      </p:sp>
      <p:pic>
        <p:nvPicPr>
          <p:cNvPr id="7" name="Picture 6">
            <a:extLst>
              <a:ext uri="{FF2B5EF4-FFF2-40B4-BE49-F238E27FC236}">
                <a16:creationId xmlns:a16="http://schemas.microsoft.com/office/drawing/2014/main" id="{1A2129D0-3BFD-E4FE-3521-58E08E819901}"/>
              </a:ext>
            </a:extLst>
          </p:cNvPr>
          <p:cNvPicPr>
            <a:picLocks noChangeAspect="1"/>
          </p:cNvPicPr>
          <p:nvPr/>
        </p:nvPicPr>
        <p:blipFill>
          <a:blip r:embed="rId3"/>
          <a:stretch>
            <a:fillRect/>
          </a:stretch>
        </p:blipFill>
        <p:spPr>
          <a:xfrm>
            <a:off x="2121063" y="1264732"/>
            <a:ext cx="7949873" cy="4328535"/>
          </a:xfrm>
          <a:prstGeom prst="rect">
            <a:avLst/>
          </a:prstGeom>
        </p:spPr>
      </p:pic>
    </p:spTree>
    <p:extLst>
      <p:ext uri="{BB962C8B-B14F-4D97-AF65-F5344CB8AC3E}">
        <p14:creationId xmlns:p14="http://schemas.microsoft.com/office/powerpoint/2010/main" val="246075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D15F2539-4FCA-2E8F-EB2B-B70B4D29FC1F}"/>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pic>
        <p:nvPicPr>
          <p:cNvPr id="5" name="Picture 4">
            <a:extLst>
              <a:ext uri="{FF2B5EF4-FFF2-40B4-BE49-F238E27FC236}">
                <a16:creationId xmlns:a16="http://schemas.microsoft.com/office/drawing/2014/main" id="{20F2D31F-3FF1-5794-0F13-F2C13BEFB0F3}"/>
              </a:ext>
            </a:extLst>
          </p:cNvPr>
          <p:cNvPicPr>
            <a:picLocks noChangeAspect="1"/>
          </p:cNvPicPr>
          <p:nvPr/>
        </p:nvPicPr>
        <p:blipFill>
          <a:blip r:embed="rId3"/>
          <a:stretch>
            <a:fillRect/>
          </a:stretch>
        </p:blipFill>
        <p:spPr>
          <a:xfrm>
            <a:off x="968819" y="1031873"/>
            <a:ext cx="10254361" cy="5413717"/>
          </a:xfrm>
          <a:prstGeom prst="rect">
            <a:avLst/>
          </a:prstGeom>
        </p:spPr>
      </p:pic>
    </p:spTree>
    <p:extLst>
      <p:ext uri="{BB962C8B-B14F-4D97-AF65-F5344CB8AC3E}">
        <p14:creationId xmlns:p14="http://schemas.microsoft.com/office/powerpoint/2010/main" val="266289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60635605-517C-0049-A56C-EAA47B7A86F3}"/>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pic>
        <p:nvPicPr>
          <p:cNvPr id="3" name="Picture 2">
            <a:extLst>
              <a:ext uri="{FF2B5EF4-FFF2-40B4-BE49-F238E27FC236}">
                <a16:creationId xmlns:a16="http://schemas.microsoft.com/office/drawing/2014/main" id="{44B8B972-9B95-07CD-CFA5-4DBC66AC0D20}"/>
              </a:ext>
            </a:extLst>
          </p:cNvPr>
          <p:cNvPicPr>
            <a:picLocks noChangeAspect="1"/>
          </p:cNvPicPr>
          <p:nvPr/>
        </p:nvPicPr>
        <p:blipFill>
          <a:blip r:embed="rId3"/>
          <a:stretch>
            <a:fillRect/>
          </a:stretch>
        </p:blipFill>
        <p:spPr>
          <a:xfrm>
            <a:off x="947482" y="1031873"/>
            <a:ext cx="10297036" cy="5328366"/>
          </a:xfrm>
          <a:prstGeom prst="rect">
            <a:avLst/>
          </a:prstGeom>
        </p:spPr>
      </p:pic>
    </p:spTree>
    <p:extLst>
      <p:ext uri="{BB962C8B-B14F-4D97-AF65-F5344CB8AC3E}">
        <p14:creationId xmlns:p14="http://schemas.microsoft.com/office/powerpoint/2010/main" val="2889170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DC48F017-2ECA-B0E3-56D2-649F38035F4B}"/>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pic>
        <p:nvPicPr>
          <p:cNvPr id="3" name="Picture 2">
            <a:extLst>
              <a:ext uri="{FF2B5EF4-FFF2-40B4-BE49-F238E27FC236}">
                <a16:creationId xmlns:a16="http://schemas.microsoft.com/office/drawing/2014/main" id="{1DC3EA7F-D688-E467-1320-736F145B4D75}"/>
              </a:ext>
            </a:extLst>
          </p:cNvPr>
          <p:cNvPicPr>
            <a:picLocks noChangeAspect="1"/>
          </p:cNvPicPr>
          <p:nvPr/>
        </p:nvPicPr>
        <p:blipFill>
          <a:blip r:embed="rId3"/>
          <a:stretch>
            <a:fillRect/>
          </a:stretch>
        </p:blipFill>
        <p:spPr>
          <a:xfrm>
            <a:off x="523773" y="853350"/>
            <a:ext cx="11144454" cy="5718544"/>
          </a:xfrm>
          <a:prstGeom prst="rect">
            <a:avLst/>
          </a:prstGeom>
        </p:spPr>
      </p:pic>
    </p:spTree>
    <p:extLst>
      <p:ext uri="{BB962C8B-B14F-4D97-AF65-F5344CB8AC3E}">
        <p14:creationId xmlns:p14="http://schemas.microsoft.com/office/powerpoint/2010/main" val="2877371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F2BD22F9-8860-323A-F800-FC85915A080E}"/>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pic>
        <p:nvPicPr>
          <p:cNvPr id="3" name="Picture 2">
            <a:extLst>
              <a:ext uri="{FF2B5EF4-FFF2-40B4-BE49-F238E27FC236}">
                <a16:creationId xmlns:a16="http://schemas.microsoft.com/office/drawing/2014/main" id="{4540948F-04A9-24C4-A834-7F09182D29E2}"/>
              </a:ext>
            </a:extLst>
          </p:cNvPr>
          <p:cNvPicPr>
            <a:picLocks noChangeAspect="1"/>
          </p:cNvPicPr>
          <p:nvPr/>
        </p:nvPicPr>
        <p:blipFill>
          <a:blip r:embed="rId3"/>
          <a:stretch>
            <a:fillRect/>
          </a:stretch>
        </p:blipFill>
        <p:spPr>
          <a:xfrm>
            <a:off x="867677" y="1324304"/>
            <a:ext cx="4974950" cy="4783888"/>
          </a:xfrm>
          <a:prstGeom prst="rect">
            <a:avLst/>
          </a:prstGeom>
        </p:spPr>
      </p:pic>
      <p:pic>
        <p:nvPicPr>
          <p:cNvPr id="7" name="Picture 6">
            <a:extLst>
              <a:ext uri="{FF2B5EF4-FFF2-40B4-BE49-F238E27FC236}">
                <a16:creationId xmlns:a16="http://schemas.microsoft.com/office/drawing/2014/main" id="{73EAC196-7A9C-5DAD-EF7C-6B1A17F9712E}"/>
              </a:ext>
            </a:extLst>
          </p:cNvPr>
          <p:cNvPicPr>
            <a:picLocks noChangeAspect="1"/>
          </p:cNvPicPr>
          <p:nvPr/>
        </p:nvPicPr>
        <p:blipFill>
          <a:blip r:embed="rId4"/>
          <a:stretch>
            <a:fillRect/>
          </a:stretch>
        </p:blipFill>
        <p:spPr>
          <a:xfrm>
            <a:off x="5977129" y="1324304"/>
            <a:ext cx="4855424" cy="4847896"/>
          </a:xfrm>
          <a:prstGeom prst="rect">
            <a:avLst/>
          </a:prstGeom>
        </p:spPr>
      </p:pic>
    </p:spTree>
    <p:extLst>
      <p:ext uri="{BB962C8B-B14F-4D97-AF65-F5344CB8AC3E}">
        <p14:creationId xmlns:p14="http://schemas.microsoft.com/office/powerpoint/2010/main" val="396868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6800" y="1535711"/>
            <a:ext cx="11382299" cy="4865089"/>
          </a:xfrm>
        </p:spPr>
        <p:txBody>
          <a:bodyPr/>
          <a:lstStyle/>
          <a:p>
            <a:pPr algn="just"/>
            <a:r>
              <a:rPr lang="it-IT" sz="1400" b="1" dirty="0"/>
              <a:t>Mercato Auto Nuova, Leasing e Renting</a:t>
            </a:r>
          </a:p>
          <a:p>
            <a:pPr marL="285750" indent="-285750" algn="just">
              <a:buFont typeface="Arial" panose="020B0604020202020204" pitchFamily="34" charset="0"/>
              <a:buChar char="•"/>
            </a:pPr>
            <a:r>
              <a:rPr lang="it-IT" sz="1400" dirty="0"/>
              <a:t>Il 2023 ha segnato la ripresa del mercato. Il 2024 sta riscontrando una lieve crescita sia sulle immatricolazioni che richieste di finanziamento, rispettivamente i primi 9 mesi del 2024 vedono un </a:t>
            </a:r>
            <a:r>
              <a:rPr lang="it-IT" sz="1400" b="1" dirty="0"/>
              <a:t>+1.9% e +3.8%</a:t>
            </a:r>
          </a:p>
          <a:p>
            <a:pPr marL="285750" indent="-285750" algn="just">
              <a:buFont typeface="Arial" panose="020B0604020202020204" pitchFamily="34" charset="0"/>
              <a:buChar char="•"/>
            </a:pPr>
            <a:r>
              <a:rPr lang="it-IT" sz="1400" dirty="0"/>
              <a:t>Come possiamo vedere dagli andamenti, le variazioni di richieste di finanziamento auto nuove/usate sono precursori dei movimenti relativi a immatricolazioni e trasferimenti di proprietà. I trend delle prime precedono quelli delle seconde con un range temporale di circa 3-5 mesi</a:t>
            </a:r>
          </a:p>
          <a:p>
            <a:pPr marL="285750" indent="-285750" algn="just">
              <a:buFont typeface="Arial" panose="020B0604020202020204" pitchFamily="34" charset="0"/>
              <a:buChar char="•"/>
            </a:pPr>
            <a:r>
              <a:rPr lang="it-IT" sz="1400" dirty="0"/>
              <a:t>Interessante notare come non sempre le regioni con più immatricolazioni sono quelle con più richieste e viceversa: la penetrazione delle richieste di finanziamento è infatti estremamente diversa fra una regione e l’altra.</a:t>
            </a:r>
          </a:p>
          <a:p>
            <a:pPr marL="285750" indent="-285750" algn="just">
              <a:buFont typeface="Arial" panose="020B0604020202020204" pitchFamily="34" charset="0"/>
              <a:buChar char="•"/>
            </a:pPr>
            <a:r>
              <a:rPr lang="it-IT" sz="1400" dirty="0"/>
              <a:t>Le richieste di finanziamento coprono solo una parte dell’importo di acquisto, ossia non tutto il valore dell’auto viene finanziato, considerando anticipo e maxi rata finale, quindi richieste di importi minori riguardano anche immatricolazioni di veicoli con fascia di prezzo più alto. Ad esempio, per le auto nuove, nel 2024 le fasce di prezzo fino a 25.000€ rappresentano il 50% delle immatricolazioni e il 61% delle richieste di finanziamento</a:t>
            </a:r>
          </a:p>
          <a:p>
            <a:pPr marL="285750" indent="-285750" algn="just">
              <a:buFont typeface="Arial" panose="020B0604020202020204" pitchFamily="34" charset="0"/>
              <a:buChar char="•"/>
            </a:pPr>
            <a:r>
              <a:rPr lang="it-IT" sz="1400" b="0" dirty="0"/>
              <a:t>Nei 9 mesi in leggera flessione le immatricolazioni a società (-2,9%), tra queste il noleggio cala del 10%</a:t>
            </a:r>
          </a:p>
          <a:p>
            <a:pPr marL="285750" indent="-285750" algn="just">
              <a:buFont typeface="Arial" panose="020B0604020202020204" pitchFamily="34" charset="0"/>
              <a:buChar char="•"/>
            </a:pPr>
            <a:r>
              <a:rPr lang="it-IT" sz="1400" b="0" dirty="0"/>
              <a:t>Crescono le richieste e le immatricolazioni in tutte le fasce di età, tranne i giovanissimi tra i 18-29 anni che per immatricolazioni registrano un -3.1% e per le richieste un -0.8%</a:t>
            </a:r>
          </a:p>
          <a:p>
            <a:pPr marL="285750" indent="-285750" algn="just">
              <a:buFont typeface="Arial" panose="020B0604020202020204" pitchFamily="34" charset="0"/>
              <a:buChar char="•"/>
            </a:pPr>
            <a:r>
              <a:rPr lang="it-IT" sz="1400" dirty="0"/>
              <a:t>L</a:t>
            </a:r>
            <a:r>
              <a:rPr lang="it-IT" sz="1400" b="0" dirty="0"/>
              <a:t>a fascia 46-60 anni copre quasi il 40% del mercato sia per le richieste di finanziamento che per le immatricolazioni</a:t>
            </a:r>
          </a:p>
          <a:p>
            <a:pPr marL="285750" indent="-285750" algn="just">
              <a:buFont typeface="Arial" panose="020B0604020202020204" pitchFamily="34" charset="0"/>
              <a:buChar char="•"/>
            </a:pPr>
            <a:r>
              <a:rPr lang="it-IT" sz="1400" b="0" dirty="0"/>
              <a:t>L’importo della maxi rata finale per i contratti di finanziamento auto nuove è in aumento rispetto all’anno precedente. Forte crescita per importi superiodi a 20 mila euro</a:t>
            </a:r>
          </a:p>
        </p:txBody>
      </p:sp>
      <p:sp>
        <p:nvSpPr>
          <p:cNvPr id="5" name="Title 4"/>
          <p:cNvSpPr>
            <a:spLocks noGrp="1"/>
          </p:cNvSpPr>
          <p:nvPr>
            <p:ph type="title"/>
          </p:nvPr>
        </p:nvSpPr>
        <p:spPr/>
        <p:txBody>
          <a:bodyPr/>
          <a:lstStyle/>
          <a:p>
            <a:r>
              <a:rPr lang="en-GB" dirty="0" err="1"/>
              <a:t>Considerazioni</a:t>
            </a:r>
            <a:r>
              <a:rPr lang="en-GB" dirty="0"/>
              <a:t> 1/2</a:t>
            </a:r>
            <a:br>
              <a:rPr lang="en-GB" dirty="0"/>
            </a:br>
            <a:r>
              <a:rPr lang="en-GB" sz="2000" dirty="0" err="1"/>
              <a:t>Osservatorio</a:t>
            </a:r>
            <a:r>
              <a:rPr lang="en-GB" sz="2000" dirty="0"/>
              <a:t> Credit &amp; Mobility Experian UNRAE – Novembre 2024</a:t>
            </a:r>
          </a:p>
        </p:txBody>
      </p:sp>
    </p:spTree>
    <p:extLst>
      <p:ext uri="{BB962C8B-B14F-4D97-AF65-F5344CB8AC3E}">
        <p14:creationId xmlns:p14="http://schemas.microsoft.com/office/powerpoint/2010/main" val="2139059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F2BD22F9-8860-323A-F800-FC85915A080E}"/>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pic>
        <p:nvPicPr>
          <p:cNvPr id="8" name="Picture 7">
            <a:extLst>
              <a:ext uri="{FF2B5EF4-FFF2-40B4-BE49-F238E27FC236}">
                <a16:creationId xmlns:a16="http://schemas.microsoft.com/office/drawing/2014/main" id="{34CAAF5A-31C2-3134-1066-437C1A163196}"/>
              </a:ext>
            </a:extLst>
          </p:cNvPr>
          <p:cNvPicPr>
            <a:picLocks noChangeAspect="1"/>
          </p:cNvPicPr>
          <p:nvPr/>
        </p:nvPicPr>
        <p:blipFill>
          <a:blip r:embed="rId3"/>
          <a:stretch>
            <a:fillRect/>
          </a:stretch>
        </p:blipFill>
        <p:spPr>
          <a:xfrm>
            <a:off x="5880538" y="1264135"/>
            <a:ext cx="4363473" cy="5084119"/>
          </a:xfrm>
          <a:prstGeom prst="rect">
            <a:avLst/>
          </a:prstGeom>
        </p:spPr>
      </p:pic>
      <p:pic>
        <p:nvPicPr>
          <p:cNvPr id="10" name="Picture 9">
            <a:extLst>
              <a:ext uri="{FF2B5EF4-FFF2-40B4-BE49-F238E27FC236}">
                <a16:creationId xmlns:a16="http://schemas.microsoft.com/office/drawing/2014/main" id="{ECCBB09C-2601-1D1E-8789-BF3204E992F1}"/>
              </a:ext>
            </a:extLst>
          </p:cNvPr>
          <p:cNvPicPr>
            <a:picLocks noChangeAspect="1"/>
          </p:cNvPicPr>
          <p:nvPr/>
        </p:nvPicPr>
        <p:blipFill>
          <a:blip r:embed="rId4"/>
          <a:stretch>
            <a:fillRect/>
          </a:stretch>
        </p:blipFill>
        <p:spPr>
          <a:xfrm>
            <a:off x="1489513" y="1264135"/>
            <a:ext cx="4225487" cy="5029970"/>
          </a:xfrm>
          <a:prstGeom prst="rect">
            <a:avLst/>
          </a:prstGeom>
        </p:spPr>
      </p:pic>
    </p:spTree>
    <p:extLst>
      <p:ext uri="{BB962C8B-B14F-4D97-AF65-F5344CB8AC3E}">
        <p14:creationId xmlns:p14="http://schemas.microsoft.com/office/powerpoint/2010/main" val="1270048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6" name="Title 1">
            <a:extLst>
              <a:ext uri="{FF2B5EF4-FFF2-40B4-BE49-F238E27FC236}">
                <a16:creationId xmlns:a16="http://schemas.microsoft.com/office/drawing/2014/main" id="{11715160-2183-5B0E-40C0-C8A2C4FA0ADA}"/>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pic>
        <p:nvPicPr>
          <p:cNvPr id="4" name="Picture 3">
            <a:extLst>
              <a:ext uri="{FF2B5EF4-FFF2-40B4-BE49-F238E27FC236}">
                <a16:creationId xmlns:a16="http://schemas.microsoft.com/office/drawing/2014/main" id="{347C73D1-0FEC-5B32-45B5-E010B390A7C0}"/>
              </a:ext>
            </a:extLst>
          </p:cNvPr>
          <p:cNvPicPr>
            <a:picLocks noChangeAspect="1"/>
          </p:cNvPicPr>
          <p:nvPr/>
        </p:nvPicPr>
        <p:blipFill>
          <a:blip r:embed="rId3"/>
          <a:stretch>
            <a:fillRect/>
          </a:stretch>
        </p:blipFill>
        <p:spPr>
          <a:xfrm>
            <a:off x="566449" y="1237298"/>
            <a:ext cx="11059102" cy="4383404"/>
          </a:xfrm>
          <a:prstGeom prst="rect">
            <a:avLst/>
          </a:prstGeom>
        </p:spPr>
      </p:pic>
    </p:spTree>
    <p:extLst>
      <p:ext uri="{BB962C8B-B14F-4D97-AF65-F5344CB8AC3E}">
        <p14:creationId xmlns:p14="http://schemas.microsoft.com/office/powerpoint/2010/main" val="3490804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Trasferimenti</a:t>
            </a:r>
            <a:r>
              <a:rPr lang="en-GB" sz="1800" b="1" dirty="0"/>
              <a:t> di </a:t>
            </a:r>
            <a:r>
              <a:rPr lang="en-GB" sz="1800" b="1" dirty="0" err="1"/>
              <a:t>proprietà</a:t>
            </a:r>
            <a:br>
              <a:rPr lang="en-GB" sz="1800" b="1" dirty="0"/>
            </a:br>
            <a:endParaRPr lang="en-GB" sz="2000" b="1" dirty="0">
              <a:solidFill>
                <a:schemeClr val="bg1"/>
              </a:solidFill>
              <a:highlight>
                <a:srgbClr val="82879E"/>
              </a:highlight>
            </a:endParaRPr>
          </a:p>
        </p:txBody>
      </p:sp>
      <p:sp>
        <p:nvSpPr>
          <p:cNvPr id="10" name="Title 1">
            <a:extLst>
              <a:ext uri="{FF2B5EF4-FFF2-40B4-BE49-F238E27FC236}">
                <a16:creationId xmlns:a16="http://schemas.microsoft.com/office/drawing/2014/main" id="{63EFE6AA-CD32-3B23-CEEB-C812A9B27B6C}"/>
              </a:ext>
            </a:extLst>
          </p:cNvPr>
          <p:cNvSpPr txBox="1">
            <a:spLocks/>
          </p:cNvSpPr>
          <p:nvPr/>
        </p:nvSpPr>
        <p:spPr>
          <a:xfrm>
            <a:off x="9883472" y="528034"/>
            <a:ext cx="1840530"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usata</a:t>
            </a:r>
            <a:endParaRPr lang="en-GB" sz="1400" b="1" dirty="0"/>
          </a:p>
        </p:txBody>
      </p:sp>
      <p:pic>
        <p:nvPicPr>
          <p:cNvPr id="4" name="Picture 3">
            <a:extLst>
              <a:ext uri="{FF2B5EF4-FFF2-40B4-BE49-F238E27FC236}">
                <a16:creationId xmlns:a16="http://schemas.microsoft.com/office/drawing/2014/main" id="{CB9CB776-20E2-A279-E1C0-D5175F738FA8}"/>
              </a:ext>
            </a:extLst>
          </p:cNvPr>
          <p:cNvPicPr>
            <a:picLocks noChangeAspect="1"/>
          </p:cNvPicPr>
          <p:nvPr/>
        </p:nvPicPr>
        <p:blipFill>
          <a:blip r:embed="rId3"/>
          <a:stretch>
            <a:fillRect/>
          </a:stretch>
        </p:blipFill>
        <p:spPr>
          <a:xfrm>
            <a:off x="590835" y="1535712"/>
            <a:ext cx="11010330" cy="4273666"/>
          </a:xfrm>
          <a:prstGeom prst="rect">
            <a:avLst/>
          </a:prstGeom>
        </p:spPr>
      </p:pic>
    </p:spTree>
    <p:extLst>
      <p:ext uri="{BB962C8B-B14F-4D97-AF65-F5344CB8AC3E}">
        <p14:creationId xmlns:p14="http://schemas.microsoft.com/office/powerpoint/2010/main" val="1682948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1C87-26F6-662A-F50F-8D87B1F087F6}"/>
              </a:ext>
            </a:extLst>
          </p:cNvPr>
          <p:cNvSpPr>
            <a:spLocks noGrp="1"/>
          </p:cNvSpPr>
          <p:nvPr>
            <p:ph type="ctrTitle"/>
          </p:nvPr>
        </p:nvSpPr>
        <p:spPr/>
        <p:txBody>
          <a:bodyPr/>
          <a:lstStyle/>
          <a:p>
            <a:r>
              <a:rPr lang="it-IT" dirty="0"/>
              <a:t>Mercato veicoli commerciali</a:t>
            </a:r>
          </a:p>
        </p:txBody>
      </p:sp>
      <p:sp>
        <p:nvSpPr>
          <p:cNvPr id="4" name="Subtitle 3">
            <a:extLst>
              <a:ext uri="{FF2B5EF4-FFF2-40B4-BE49-F238E27FC236}">
                <a16:creationId xmlns:a16="http://schemas.microsoft.com/office/drawing/2014/main" id="{D4B57F08-3A62-5FFF-8768-56BBAA3173D7}"/>
              </a:ext>
            </a:extLst>
          </p:cNvPr>
          <p:cNvSpPr>
            <a:spLocks noGrp="1"/>
          </p:cNvSpPr>
          <p:nvPr>
            <p:ph type="subTitle" idx="1"/>
          </p:nvPr>
        </p:nvSpPr>
        <p:spPr>
          <a:xfrm>
            <a:off x="617629" y="3416528"/>
            <a:ext cx="8303733" cy="1447260"/>
          </a:xfrm>
        </p:spPr>
        <p:txBody>
          <a:bodyPr/>
          <a:lstStyle/>
          <a:p>
            <a:r>
              <a:rPr lang="it-IT" sz="2000" dirty="0"/>
              <a:t>Immatricolazioni, trasferimenti di proprietà e richieste di finanziamento</a:t>
            </a:r>
          </a:p>
        </p:txBody>
      </p:sp>
    </p:spTree>
    <p:extLst>
      <p:ext uri="{BB962C8B-B14F-4D97-AF65-F5344CB8AC3E}">
        <p14:creationId xmlns:p14="http://schemas.microsoft.com/office/powerpoint/2010/main" val="3122446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2" name="Title 1">
            <a:extLst>
              <a:ext uri="{FF2B5EF4-FFF2-40B4-BE49-F238E27FC236}">
                <a16:creationId xmlns:a16="http://schemas.microsoft.com/office/drawing/2014/main" id="{B95C0889-7C69-E44B-5E29-1DF5EDB06F96}"/>
              </a:ext>
            </a:extLst>
          </p:cNvPr>
          <p:cNvSpPr txBox="1">
            <a:spLocks/>
          </p:cNvSpPr>
          <p:nvPr/>
        </p:nvSpPr>
        <p:spPr>
          <a:xfrm>
            <a:off x="9104243" y="528034"/>
            <a:ext cx="2619759"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t>
            </a:r>
            <a:r>
              <a:rPr lang="en-US" sz="1400" b="1" dirty="0" err="1"/>
              <a:t>veicoli</a:t>
            </a:r>
            <a:r>
              <a:rPr lang="en-US" sz="1400" b="1" dirty="0"/>
              <a:t> </a:t>
            </a:r>
            <a:r>
              <a:rPr lang="en-US" sz="1400" b="1" dirty="0" err="1"/>
              <a:t>commerciali</a:t>
            </a:r>
            <a:endParaRPr lang="en-GB" sz="1400" b="1" dirty="0"/>
          </a:p>
        </p:txBody>
      </p:sp>
      <p:pic>
        <p:nvPicPr>
          <p:cNvPr id="5" name="Picture 4">
            <a:extLst>
              <a:ext uri="{FF2B5EF4-FFF2-40B4-BE49-F238E27FC236}">
                <a16:creationId xmlns:a16="http://schemas.microsoft.com/office/drawing/2014/main" id="{8CC059A8-3FD9-9002-3CB0-8313C7C44148}"/>
              </a:ext>
            </a:extLst>
          </p:cNvPr>
          <p:cNvPicPr>
            <a:picLocks noChangeAspect="1"/>
          </p:cNvPicPr>
          <p:nvPr/>
        </p:nvPicPr>
        <p:blipFill>
          <a:blip r:embed="rId3"/>
          <a:stretch>
            <a:fillRect/>
          </a:stretch>
        </p:blipFill>
        <p:spPr>
          <a:xfrm>
            <a:off x="752393" y="1328746"/>
            <a:ext cx="10687214" cy="4200508"/>
          </a:xfrm>
          <a:prstGeom prst="rect">
            <a:avLst/>
          </a:prstGeom>
        </p:spPr>
      </p:pic>
    </p:spTree>
    <p:extLst>
      <p:ext uri="{BB962C8B-B14F-4D97-AF65-F5344CB8AC3E}">
        <p14:creationId xmlns:p14="http://schemas.microsoft.com/office/powerpoint/2010/main" val="191827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B9829B3D-1128-A23F-499D-FD99A1036621}"/>
              </a:ext>
            </a:extLst>
          </p:cNvPr>
          <p:cNvSpPr txBox="1">
            <a:spLocks/>
          </p:cNvSpPr>
          <p:nvPr/>
        </p:nvSpPr>
        <p:spPr>
          <a:xfrm>
            <a:off x="9104243" y="528034"/>
            <a:ext cx="2619759"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t>
            </a:r>
            <a:r>
              <a:rPr lang="en-US" sz="1400" b="1" dirty="0" err="1"/>
              <a:t>veicoli</a:t>
            </a:r>
            <a:r>
              <a:rPr lang="en-US" sz="1400" b="1" dirty="0"/>
              <a:t> </a:t>
            </a:r>
            <a:r>
              <a:rPr lang="en-US" sz="1400" b="1" dirty="0" err="1"/>
              <a:t>commerciali</a:t>
            </a:r>
            <a:endParaRPr lang="en-GB" sz="1400" b="1" dirty="0"/>
          </a:p>
        </p:txBody>
      </p:sp>
      <p:pic>
        <p:nvPicPr>
          <p:cNvPr id="5" name="Picture 4">
            <a:extLst>
              <a:ext uri="{FF2B5EF4-FFF2-40B4-BE49-F238E27FC236}">
                <a16:creationId xmlns:a16="http://schemas.microsoft.com/office/drawing/2014/main" id="{457B897E-7E16-0B36-D5F9-08D45A3BC159}"/>
              </a:ext>
            </a:extLst>
          </p:cNvPr>
          <p:cNvPicPr>
            <a:picLocks noChangeAspect="1"/>
          </p:cNvPicPr>
          <p:nvPr/>
        </p:nvPicPr>
        <p:blipFill>
          <a:blip r:embed="rId3"/>
          <a:stretch>
            <a:fillRect/>
          </a:stretch>
        </p:blipFill>
        <p:spPr>
          <a:xfrm>
            <a:off x="1078557" y="1185484"/>
            <a:ext cx="10034886" cy="4334632"/>
          </a:xfrm>
          <a:prstGeom prst="rect">
            <a:avLst/>
          </a:prstGeom>
        </p:spPr>
      </p:pic>
    </p:spTree>
    <p:extLst>
      <p:ext uri="{BB962C8B-B14F-4D97-AF65-F5344CB8AC3E}">
        <p14:creationId xmlns:p14="http://schemas.microsoft.com/office/powerpoint/2010/main" val="2645098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4" name="Title 1">
            <a:extLst>
              <a:ext uri="{FF2B5EF4-FFF2-40B4-BE49-F238E27FC236}">
                <a16:creationId xmlns:a16="http://schemas.microsoft.com/office/drawing/2014/main" id="{B03B2EAF-3EFF-4A99-73C7-3C26D46F3C80}"/>
              </a:ext>
            </a:extLst>
          </p:cNvPr>
          <p:cNvSpPr txBox="1">
            <a:spLocks/>
          </p:cNvSpPr>
          <p:nvPr/>
        </p:nvSpPr>
        <p:spPr>
          <a:xfrm>
            <a:off x="9104243" y="528034"/>
            <a:ext cx="2619759"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t>
            </a:r>
            <a:r>
              <a:rPr lang="en-US" sz="1400" b="1" dirty="0" err="1"/>
              <a:t>veicoli</a:t>
            </a:r>
            <a:r>
              <a:rPr lang="en-US" sz="1400" b="1" dirty="0"/>
              <a:t> </a:t>
            </a:r>
            <a:r>
              <a:rPr lang="en-US" sz="1400" b="1" dirty="0" err="1"/>
              <a:t>commerciali</a:t>
            </a:r>
            <a:endParaRPr lang="en-GB" sz="1400" b="1" dirty="0"/>
          </a:p>
        </p:txBody>
      </p:sp>
      <p:pic>
        <p:nvPicPr>
          <p:cNvPr id="3" name="Picture 2">
            <a:extLst>
              <a:ext uri="{FF2B5EF4-FFF2-40B4-BE49-F238E27FC236}">
                <a16:creationId xmlns:a16="http://schemas.microsoft.com/office/drawing/2014/main" id="{EADFCF0F-08BC-52CB-7213-64643ABF922B}"/>
              </a:ext>
            </a:extLst>
          </p:cNvPr>
          <p:cNvPicPr>
            <a:picLocks noChangeAspect="1"/>
          </p:cNvPicPr>
          <p:nvPr/>
        </p:nvPicPr>
        <p:blipFill>
          <a:blip r:embed="rId3"/>
          <a:stretch>
            <a:fillRect/>
          </a:stretch>
        </p:blipFill>
        <p:spPr>
          <a:xfrm>
            <a:off x="810310" y="1535712"/>
            <a:ext cx="10571380" cy="4017612"/>
          </a:xfrm>
          <a:prstGeom prst="rect">
            <a:avLst/>
          </a:prstGeom>
        </p:spPr>
      </p:pic>
    </p:spTree>
    <p:extLst>
      <p:ext uri="{BB962C8B-B14F-4D97-AF65-F5344CB8AC3E}">
        <p14:creationId xmlns:p14="http://schemas.microsoft.com/office/powerpoint/2010/main" val="1025577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507F9048-9C3F-F556-43B1-92ABFC7E2904}"/>
              </a:ext>
            </a:extLst>
          </p:cNvPr>
          <p:cNvSpPr txBox="1">
            <a:spLocks/>
          </p:cNvSpPr>
          <p:nvPr/>
        </p:nvSpPr>
        <p:spPr>
          <a:xfrm>
            <a:off x="9104243" y="528034"/>
            <a:ext cx="2619759"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t>
            </a:r>
            <a:r>
              <a:rPr lang="en-US" sz="1400" b="1" dirty="0" err="1"/>
              <a:t>veicoli</a:t>
            </a:r>
            <a:r>
              <a:rPr lang="en-US" sz="1400" b="1" dirty="0"/>
              <a:t> </a:t>
            </a:r>
            <a:r>
              <a:rPr lang="en-US" sz="1400" b="1" dirty="0" err="1"/>
              <a:t>commerciali</a:t>
            </a:r>
            <a:endParaRPr lang="en-GB" sz="1400" b="1" dirty="0"/>
          </a:p>
        </p:txBody>
      </p:sp>
      <p:pic>
        <p:nvPicPr>
          <p:cNvPr id="4" name="Picture 3">
            <a:extLst>
              <a:ext uri="{FF2B5EF4-FFF2-40B4-BE49-F238E27FC236}">
                <a16:creationId xmlns:a16="http://schemas.microsoft.com/office/drawing/2014/main" id="{DBE2A927-FE53-E28B-F27E-134F35412A01}"/>
              </a:ext>
            </a:extLst>
          </p:cNvPr>
          <p:cNvPicPr>
            <a:picLocks noChangeAspect="1"/>
          </p:cNvPicPr>
          <p:nvPr/>
        </p:nvPicPr>
        <p:blipFill>
          <a:blip r:embed="rId3"/>
          <a:stretch>
            <a:fillRect/>
          </a:stretch>
        </p:blipFill>
        <p:spPr>
          <a:xfrm>
            <a:off x="360067" y="1225994"/>
            <a:ext cx="3516990" cy="4713914"/>
          </a:xfrm>
          <a:prstGeom prst="rect">
            <a:avLst/>
          </a:prstGeom>
        </p:spPr>
      </p:pic>
      <p:pic>
        <p:nvPicPr>
          <p:cNvPr id="7" name="Picture 6">
            <a:extLst>
              <a:ext uri="{FF2B5EF4-FFF2-40B4-BE49-F238E27FC236}">
                <a16:creationId xmlns:a16="http://schemas.microsoft.com/office/drawing/2014/main" id="{7154C4E7-B672-AC3B-33FE-A38D8FFA2FA8}"/>
              </a:ext>
            </a:extLst>
          </p:cNvPr>
          <p:cNvPicPr>
            <a:picLocks noChangeAspect="1"/>
          </p:cNvPicPr>
          <p:nvPr/>
        </p:nvPicPr>
        <p:blipFill>
          <a:blip r:embed="rId4"/>
          <a:stretch>
            <a:fillRect/>
          </a:stretch>
        </p:blipFill>
        <p:spPr>
          <a:xfrm>
            <a:off x="3986785" y="1225993"/>
            <a:ext cx="4004692" cy="4698615"/>
          </a:xfrm>
          <a:prstGeom prst="rect">
            <a:avLst/>
          </a:prstGeom>
        </p:spPr>
      </p:pic>
      <p:pic>
        <p:nvPicPr>
          <p:cNvPr id="9" name="Picture 8">
            <a:extLst>
              <a:ext uri="{FF2B5EF4-FFF2-40B4-BE49-F238E27FC236}">
                <a16:creationId xmlns:a16="http://schemas.microsoft.com/office/drawing/2014/main" id="{006398D2-4386-6D35-CC16-2CBCCD377BB2}"/>
              </a:ext>
            </a:extLst>
          </p:cNvPr>
          <p:cNvPicPr>
            <a:picLocks noChangeAspect="1"/>
          </p:cNvPicPr>
          <p:nvPr/>
        </p:nvPicPr>
        <p:blipFill>
          <a:blip r:embed="rId5"/>
          <a:stretch>
            <a:fillRect/>
          </a:stretch>
        </p:blipFill>
        <p:spPr>
          <a:xfrm>
            <a:off x="8101206" y="1225994"/>
            <a:ext cx="3579790" cy="4717682"/>
          </a:xfrm>
          <a:prstGeom prst="rect">
            <a:avLst/>
          </a:prstGeom>
        </p:spPr>
      </p:pic>
    </p:spTree>
    <p:extLst>
      <p:ext uri="{BB962C8B-B14F-4D97-AF65-F5344CB8AC3E}">
        <p14:creationId xmlns:p14="http://schemas.microsoft.com/office/powerpoint/2010/main" val="3211318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093F27D5-B180-DEF1-3D74-1862423EF9F2}"/>
              </a:ext>
            </a:extLst>
          </p:cNvPr>
          <p:cNvSpPr txBox="1">
            <a:spLocks/>
          </p:cNvSpPr>
          <p:nvPr/>
        </p:nvSpPr>
        <p:spPr>
          <a:xfrm>
            <a:off x="9104243" y="528034"/>
            <a:ext cx="2619759"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t>
            </a:r>
            <a:r>
              <a:rPr lang="en-US" sz="1400" b="1" dirty="0" err="1"/>
              <a:t>veicoli</a:t>
            </a:r>
            <a:r>
              <a:rPr lang="en-US" sz="1400" b="1" dirty="0"/>
              <a:t> </a:t>
            </a:r>
            <a:r>
              <a:rPr lang="en-US" sz="1400" b="1" dirty="0" err="1"/>
              <a:t>commerciali</a:t>
            </a:r>
            <a:endParaRPr lang="en-GB" sz="1400" b="1" dirty="0"/>
          </a:p>
        </p:txBody>
      </p:sp>
      <p:pic>
        <p:nvPicPr>
          <p:cNvPr id="5" name="Picture 4">
            <a:extLst>
              <a:ext uri="{FF2B5EF4-FFF2-40B4-BE49-F238E27FC236}">
                <a16:creationId xmlns:a16="http://schemas.microsoft.com/office/drawing/2014/main" id="{9B286892-E125-018C-7901-1B270EE2195E}"/>
              </a:ext>
            </a:extLst>
          </p:cNvPr>
          <p:cNvPicPr>
            <a:picLocks noChangeAspect="1"/>
          </p:cNvPicPr>
          <p:nvPr/>
        </p:nvPicPr>
        <p:blipFill>
          <a:blip r:embed="rId3"/>
          <a:stretch>
            <a:fillRect/>
          </a:stretch>
        </p:blipFill>
        <p:spPr>
          <a:xfrm>
            <a:off x="517676" y="1181228"/>
            <a:ext cx="11156647" cy="5267401"/>
          </a:xfrm>
          <a:prstGeom prst="rect">
            <a:avLst/>
          </a:prstGeom>
        </p:spPr>
      </p:pic>
    </p:spTree>
    <p:extLst>
      <p:ext uri="{BB962C8B-B14F-4D97-AF65-F5344CB8AC3E}">
        <p14:creationId xmlns:p14="http://schemas.microsoft.com/office/powerpoint/2010/main" val="2813440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3D98E56-42A9-59B8-B8A6-19AD2B159E2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39F1FBF8-6D26-96BF-B61D-7D4263097395}"/>
              </a:ext>
            </a:extLst>
          </p:cNvPr>
          <p:cNvSpPr txBox="1">
            <a:spLocks/>
          </p:cNvSpPr>
          <p:nvPr/>
        </p:nvSpPr>
        <p:spPr>
          <a:xfrm>
            <a:off x="9104243" y="528034"/>
            <a:ext cx="2619759"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t>
            </a:r>
            <a:r>
              <a:rPr lang="en-US" sz="1400" b="1" dirty="0" err="1"/>
              <a:t>veicoli</a:t>
            </a:r>
            <a:r>
              <a:rPr lang="en-US" sz="1400" b="1" dirty="0"/>
              <a:t> </a:t>
            </a:r>
            <a:r>
              <a:rPr lang="en-US" sz="1400" b="1" dirty="0" err="1"/>
              <a:t>commerciali</a:t>
            </a:r>
            <a:endParaRPr lang="en-GB" sz="1400" b="1" dirty="0"/>
          </a:p>
        </p:txBody>
      </p:sp>
      <p:pic>
        <p:nvPicPr>
          <p:cNvPr id="4" name="Picture 3">
            <a:extLst>
              <a:ext uri="{FF2B5EF4-FFF2-40B4-BE49-F238E27FC236}">
                <a16:creationId xmlns:a16="http://schemas.microsoft.com/office/drawing/2014/main" id="{9D0113DC-6C11-C9BA-4FBE-B0752E5E0B2B}"/>
              </a:ext>
            </a:extLst>
          </p:cNvPr>
          <p:cNvPicPr>
            <a:picLocks noChangeAspect="1"/>
          </p:cNvPicPr>
          <p:nvPr/>
        </p:nvPicPr>
        <p:blipFill>
          <a:blip r:embed="rId3"/>
          <a:stretch>
            <a:fillRect/>
          </a:stretch>
        </p:blipFill>
        <p:spPr>
          <a:xfrm>
            <a:off x="407939" y="1157036"/>
            <a:ext cx="11376122" cy="4999153"/>
          </a:xfrm>
          <a:prstGeom prst="rect">
            <a:avLst/>
          </a:prstGeom>
        </p:spPr>
      </p:pic>
    </p:spTree>
    <p:extLst>
      <p:ext uri="{BB962C8B-B14F-4D97-AF65-F5344CB8AC3E}">
        <p14:creationId xmlns:p14="http://schemas.microsoft.com/office/powerpoint/2010/main" val="99314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6801" y="1535712"/>
            <a:ext cx="10851309" cy="4113974"/>
          </a:xfrm>
        </p:spPr>
        <p:txBody>
          <a:bodyPr/>
          <a:lstStyle/>
          <a:p>
            <a:r>
              <a:rPr lang="it-IT" sz="1400" b="1" dirty="0"/>
              <a:t>Mercato Auto Usata</a:t>
            </a:r>
          </a:p>
          <a:p>
            <a:pPr marL="285750" indent="-285750">
              <a:buFont typeface="Arial" panose="020B0604020202020204" pitchFamily="34" charset="0"/>
              <a:buChar char="•"/>
            </a:pPr>
            <a:r>
              <a:rPr lang="it-IT" sz="1400" b="0" dirty="0"/>
              <a:t>Auto usata: crescono maggiormente le richieste e trasferimenti di proprietà da parte delle donne, in calo le società</a:t>
            </a:r>
          </a:p>
          <a:p>
            <a:pPr marL="285750" indent="-285750">
              <a:buFont typeface="Arial" panose="020B0604020202020204" pitchFamily="34" charset="0"/>
              <a:buChar char="•"/>
            </a:pPr>
            <a:r>
              <a:rPr lang="it-IT" sz="1400" b="0" dirty="0"/>
              <a:t>Nel 9 mesi 2024 il mercato dell’auto usata è in crescita, con i trasferimenti di proprietà a +6.7%, ma le richieste di finanziamento aumentano d</a:t>
            </a:r>
            <a:r>
              <a:rPr lang="it-IT" sz="1400" dirty="0"/>
              <a:t>el</a:t>
            </a:r>
            <a:r>
              <a:rPr lang="it-IT" sz="1400" b="0" dirty="0"/>
              <a:t> 10.9%. Come per il mercato dell’auto nuova, anche per l’auto usata la fascia di età 46 – 60 anni copre la fetta più grande del mercato (circa il 36%)</a:t>
            </a:r>
          </a:p>
          <a:p>
            <a:pPr marL="285750" indent="-285750">
              <a:buFont typeface="Arial" panose="020B0604020202020204" pitchFamily="34" charset="0"/>
              <a:buChar char="•"/>
            </a:pPr>
            <a:r>
              <a:rPr lang="it-IT" sz="1400" dirty="0"/>
              <a:t>In aumento del 14.5% le richieste di finanziamento con durata oltre i 5 anni</a:t>
            </a:r>
          </a:p>
          <a:p>
            <a:endParaRPr lang="it-IT" sz="1400" dirty="0"/>
          </a:p>
          <a:p>
            <a:r>
              <a:rPr lang="it-IT" sz="1400" b="1" dirty="0"/>
              <a:t>Mercato Veicoli Commerciali</a:t>
            </a:r>
            <a:endParaRPr lang="it-IT" sz="1400" dirty="0"/>
          </a:p>
          <a:p>
            <a:pPr marL="285750" indent="-285750">
              <a:buFont typeface="Arial" panose="020B0604020202020204" pitchFamily="34" charset="0"/>
              <a:buChar char="•"/>
            </a:pPr>
            <a:r>
              <a:rPr lang="it-IT" sz="1400" b="0" dirty="0"/>
              <a:t>Continua la contrazione delle durate del finanziamento in questo 9 mesi 2024, e crescono solamente gli importi delle richieste di finanziamento fino a 15.000€</a:t>
            </a:r>
          </a:p>
          <a:p>
            <a:pPr marL="285750" indent="-285750">
              <a:buFont typeface="Arial" panose="020B0604020202020204" pitchFamily="34" charset="0"/>
              <a:buChar char="•"/>
            </a:pPr>
            <a:r>
              <a:rPr lang="it-IT" sz="1400" dirty="0"/>
              <a:t>Il settore dei veicoli commerciali è quello che prevede meno richieste di finanziamento, gli importi di acquisto dei mezzi e delle richieste di finanziamento mediamente sono più bassi rispetto agli altri settori</a:t>
            </a:r>
          </a:p>
          <a:p>
            <a:pPr marL="285750" indent="-285750">
              <a:buFont typeface="Arial" panose="020B0604020202020204" pitchFamily="34" charset="0"/>
              <a:buChar char="•"/>
            </a:pPr>
            <a:endParaRPr lang="it-IT" sz="1400" b="0" dirty="0"/>
          </a:p>
        </p:txBody>
      </p:sp>
      <p:sp>
        <p:nvSpPr>
          <p:cNvPr id="5" name="Title 4"/>
          <p:cNvSpPr>
            <a:spLocks noGrp="1"/>
          </p:cNvSpPr>
          <p:nvPr>
            <p:ph type="title"/>
          </p:nvPr>
        </p:nvSpPr>
        <p:spPr/>
        <p:txBody>
          <a:bodyPr/>
          <a:lstStyle/>
          <a:p>
            <a:r>
              <a:rPr lang="en-GB" dirty="0" err="1"/>
              <a:t>Considerazioni</a:t>
            </a:r>
            <a:r>
              <a:rPr lang="en-GB" dirty="0"/>
              <a:t> 2/2</a:t>
            </a:r>
            <a:br>
              <a:rPr lang="en-GB" dirty="0"/>
            </a:br>
            <a:r>
              <a:rPr lang="en-GB" sz="2000" dirty="0" err="1"/>
              <a:t>Osservatorio</a:t>
            </a:r>
            <a:r>
              <a:rPr lang="en-GB" sz="2000" dirty="0"/>
              <a:t> Credit &amp; Mobility Experian UNRAE – Novembre 2024</a:t>
            </a:r>
          </a:p>
        </p:txBody>
      </p:sp>
    </p:spTree>
    <p:extLst>
      <p:ext uri="{BB962C8B-B14F-4D97-AF65-F5344CB8AC3E}">
        <p14:creationId xmlns:p14="http://schemas.microsoft.com/office/powerpoint/2010/main" val="4210904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94D5C2-37EF-311E-86A3-B505D1EDCF4A}"/>
              </a:ext>
            </a:extLst>
          </p:cNvPr>
          <p:cNvSpPr>
            <a:spLocks noGrp="1"/>
          </p:cNvSpPr>
          <p:nvPr>
            <p:ph type="ctrTitle"/>
          </p:nvPr>
        </p:nvSpPr>
        <p:spPr>
          <a:xfrm>
            <a:off x="1605531" y="1563973"/>
            <a:ext cx="9194014" cy="1236979"/>
          </a:xfrm>
        </p:spPr>
        <p:txBody>
          <a:bodyPr/>
          <a:lstStyle/>
          <a:p>
            <a:r>
              <a:rPr lang="it-IT" dirty="0"/>
              <a:t>Per qualsiasi approfondimento visita i siti:</a:t>
            </a:r>
          </a:p>
        </p:txBody>
      </p:sp>
      <p:sp>
        <p:nvSpPr>
          <p:cNvPr id="2" name="Subtitle 10">
            <a:extLst>
              <a:ext uri="{FF2B5EF4-FFF2-40B4-BE49-F238E27FC236}">
                <a16:creationId xmlns:a16="http://schemas.microsoft.com/office/drawing/2014/main" id="{D0B23424-ECEE-2BF7-CB8D-7AA1CF97483F}"/>
              </a:ext>
            </a:extLst>
          </p:cNvPr>
          <p:cNvSpPr>
            <a:spLocks noGrp="1"/>
          </p:cNvSpPr>
          <p:nvPr>
            <p:ph type="subTitle" idx="1"/>
          </p:nvPr>
        </p:nvSpPr>
        <p:spPr>
          <a:xfrm>
            <a:off x="2548807" y="3416528"/>
            <a:ext cx="7094386" cy="1447260"/>
          </a:xfrm>
        </p:spPr>
        <p:txBody>
          <a:bodyPr/>
          <a:lstStyle/>
          <a:p>
            <a:r>
              <a:rPr lang="it-IT" sz="2800" dirty="0">
                <a:solidFill>
                  <a:srgbClr val="426DA9"/>
                </a:solidFill>
              </a:rPr>
              <a:t>www.experian.it</a:t>
            </a:r>
          </a:p>
          <a:p>
            <a:br>
              <a:rPr lang="it-IT" sz="2800" dirty="0">
                <a:solidFill>
                  <a:srgbClr val="426DA9"/>
                </a:solidFill>
              </a:rPr>
            </a:br>
            <a:r>
              <a:rPr lang="it-IT" sz="2800" dirty="0">
                <a:solidFill>
                  <a:srgbClr val="426DA9"/>
                </a:solidFill>
              </a:rPr>
              <a:t>www.unrae.it</a:t>
            </a:r>
          </a:p>
        </p:txBody>
      </p:sp>
    </p:spTree>
    <p:extLst>
      <p:ext uri="{BB962C8B-B14F-4D97-AF65-F5344CB8AC3E}">
        <p14:creationId xmlns:p14="http://schemas.microsoft.com/office/powerpoint/2010/main" val="1671811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28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1C87-26F6-662A-F50F-8D87B1F087F6}"/>
              </a:ext>
            </a:extLst>
          </p:cNvPr>
          <p:cNvSpPr>
            <a:spLocks noGrp="1"/>
          </p:cNvSpPr>
          <p:nvPr>
            <p:ph type="ctrTitle"/>
          </p:nvPr>
        </p:nvSpPr>
        <p:spPr>
          <a:xfrm>
            <a:off x="617630" y="1467720"/>
            <a:ext cx="8279880" cy="1740989"/>
          </a:xfrm>
        </p:spPr>
        <p:txBody>
          <a:bodyPr/>
          <a:lstStyle/>
          <a:p>
            <a:r>
              <a:rPr lang="it-IT" dirty="0"/>
              <a:t>Mercato auto nuova, leasing e renting</a:t>
            </a:r>
          </a:p>
        </p:txBody>
      </p:sp>
      <p:sp>
        <p:nvSpPr>
          <p:cNvPr id="4" name="Subtitle 3">
            <a:extLst>
              <a:ext uri="{FF2B5EF4-FFF2-40B4-BE49-F238E27FC236}">
                <a16:creationId xmlns:a16="http://schemas.microsoft.com/office/drawing/2014/main" id="{D4B57F08-3A62-5FFF-8768-56BBAA3173D7}"/>
              </a:ext>
            </a:extLst>
          </p:cNvPr>
          <p:cNvSpPr>
            <a:spLocks noGrp="1"/>
          </p:cNvSpPr>
          <p:nvPr>
            <p:ph type="subTitle" idx="1"/>
          </p:nvPr>
        </p:nvSpPr>
        <p:spPr/>
        <p:txBody>
          <a:bodyPr/>
          <a:lstStyle/>
          <a:p>
            <a:r>
              <a:rPr lang="it-IT" sz="2000" dirty="0"/>
              <a:t>Immatricolazioni e richieste di finanziamento</a:t>
            </a:r>
          </a:p>
        </p:txBody>
      </p:sp>
    </p:spTree>
    <p:extLst>
      <p:ext uri="{BB962C8B-B14F-4D97-AF65-F5344CB8AC3E}">
        <p14:creationId xmlns:p14="http://schemas.microsoft.com/office/powerpoint/2010/main" val="293649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F90CC-77DC-AA50-5584-E3DB0833E25D}"/>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00F48E4F-B030-A9CE-6047-CFEBD68123EC}"/>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16" name="Title 1">
            <a:extLst>
              <a:ext uri="{FF2B5EF4-FFF2-40B4-BE49-F238E27FC236}">
                <a16:creationId xmlns:a16="http://schemas.microsoft.com/office/drawing/2014/main" id="{1C122674-65CB-B7E1-152E-12F63C1F8210}"/>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sp>
        <p:nvSpPr>
          <p:cNvPr id="2" name="CasellaDiTesto 2">
            <a:extLst>
              <a:ext uri="{FF2B5EF4-FFF2-40B4-BE49-F238E27FC236}">
                <a16:creationId xmlns:a16="http://schemas.microsoft.com/office/drawing/2014/main" id="{6958CFBB-B3D3-38DE-BE58-602EBCBA3E32}"/>
              </a:ext>
            </a:extLst>
          </p:cNvPr>
          <p:cNvSpPr txBox="1"/>
          <p:nvPr/>
        </p:nvSpPr>
        <p:spPr>
          <a:xfrm>
            <a:off x="4317558" y="6046810"/>
            <a:ext cx="3951799" cy="408623"/>
          </a:xfrm>
          <a:prstGeom prst="roundRect">
            <a:avLst/>
          </a:prstGeom>
          <a:solidFill>
            <a:schemeClr val="bg1"/>
          </a:solidFill>
          <a:ln>
            <a:solidFill>
              <a:schemeClr val="tx2"/>
            </a:solidFill>
          </a:ln>
        </p:spPr>
        <p:txBody>
          <a:bodyPr wrap="square" lIns="0" tIns="0" rIns="0" bIns="0" numCol="1" spcCol="151200" rtlCol="0">
            <a:spAutoFit/>
          </a:bodyPr>
          <a:lstStyle/>
          <a:p>
            <a:pPr algn="ctr"/>
            <a:r>
              <a:rPr lang="it-IT" sz="1200">
                <a:solidFill>
                  <a:schemeClr val="tx2"/>
                </a:solidFill>
                <a:latin typeface="+mj-lt"/>
              </a:rPr>
              <a:t>Non è presente un legame diretto tra immatricolazioni e richieste di finanziamento dello stesso mese</a:t>
            </a:r>
            <a:endParaRPr lang="it-IT" sz="1200" dirty="0">
              <a:solidFill>
                <a:schemeClr val="tx2"/>
              </a:solidFill>
              <a:latin typeface="+mj-lt"/>
            </a:endParaRPr>
          </a:p>
        </p:txBody>
      </p:sp>
      <p:pic>
        <p:nvPicPr>
          <p:cNvPr id="4" name="Picture 3">
            <a:extLst>
              <a:ext uri="{FF2B5EF4-FFF2-40B4-BE49-F238E27FC236}">
                <a16:creationId xmlns:a16="http://schemas.microsoft.com/office/drawing/2014/main" id="{AA53A8A1-50C7-5CF5-F14C-94120E6D8952}"/>
              </a:ext>
            </a:extLst>
          </p:cNvPr>
          <p:cNvPicPr>
            <a:picLocks noChangeAspect="1"/>
          </p:cNvPicPr>
          <p:nvPr/>
        </p:nvPicPr>
        <p:blipFill>
          <a:blip r:embed="rId3"/>
          <a:stretch>
            <a:fillRect/>
          </a:stretch>
        </p:blipFill>
        <p:spPr>
          <a:xfrm>
            <a:off x="755441" y="1328746"/>
            <a:ext cx="10681118" cy="4200508"/>
          </a:xfrm>
          <a:prstGeom prst="rect">
            <a:avLst/>
          </a:prstGeom>
        </p:spPr>
      </p:pic>
    </p:spTree>
    <p:extLst>
      <p:ext uri="{BB962C8B-B14F-4D97-AF65-F5344CB8AC3E}">
        <p14:creationId xmlns:p14="http://schemas.microsoft.com/office/powerpoint/2010/main" val="100682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4B87780D-DC9C-8DB2-5FAE-484C1438BD94}"/>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BBC68C1B-2CAC-BD19-1ADE-104E03DBABA2}"/>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sp>
        <p:nvSpPr>
          <p:cNvPr id="2" name="CasellaDiTesto 2">
            <a:extLst>
              <a:ext uri="{FF2B5EF4-FFF2-40B4-BE49-F238E27FC236}">
                <a16:creationId xmlns:a16="http://schemas.microsoft.com/office/drawing/2014/main" id="{083B1D7F-C946-7064-1F3E-0A528A0E367D}"/>
              </a:ext>
            </a:extLst>
          </p:cNvPr>
          <p:cNvSpPr txBox="1"/>
          <p:nvPr/>
        </p:nvSpPr>
        <p:spPr>
          <a:xfrm>
            <a:off x="4317558" y="6046810"/>
            <a:ext cx="3951799" cy="408623"/>
          </a:xfrm>
          <a:prstGeom prst="roundRect">
            <a:avLst/>
          </a:prstGeom>
          <a:solidFill>
            <a:schemeClr val="bg1"/>
          </a:solidFill>
          <a:ln>
            <a:solidFill>
              <a:schemeClr val="tx2"/>
            </a:solidFill>
          </a:ln>
        </p:spPr>
        <p:txBody>
          <a:bodyPr wrap="square" lIns="0" tIns="0" rIns="0" bIns="0" numCol="1" spcCol="151200" rtlCol="0">
            <a:spAutoFit/>
          </a:bodyPr>
          <a:lstStyle/>
          <a:p>
            <a:pPr algn="ctr"/>
            <a:r>
              <a:rPr lang="it-IT" sz="1200">
                <a:solidFill>
                  <a:schemeClr val="tx2"/>
                </a:solidFill>
                <a:latin typeface="+mj-lt"/>
              </a:rPr>
              <a:t>Non è presente un legame diretto tra immatricolazioni e richieste di finanziamento dello stesso mese</a:t>
            </a:r>
            <a:endParaRPr lang="it-IT" sz="1200" dirty="0">
              <a:solidFill>
                <a:schemeClr val="tx2"/>
              </a:solidFill>
              <a:latin typeface="+mj-lt"/>
            </a:endParaRPr>
          </a:p>
        </p:txBody>
      </p:sp>
      <p:pic>
        <p:nvPicPr>
          <p:cNvPr id="6" name="Picture 5">
            <a:extLst>
              <a:ext uri="{FF2B5EF4-FFF2-40B4-BE49-F238E27FC236}">
                <a16:creationId xmlns:a16="http://schemas.microsoft.com/office/drawing/2014/main" id="{AE90944D-2651-7BCB-DAF9-E80526911911}"/>
              </a:ext>
            </a:extLst>
          </p:cNvPr>
          <p:cNvPicPr>
            <a:picLocks noChangeAspect="1"/>
          </p:cNvPicPr>
          <p:nvPr/>
        </p:nvPicPr>
        <p:blipFill>
          <a:blip r:embed="rId3"/>
          <a:stretch>
            <a:fillRect/>
          </a:stretch>
        </p:blipFill>
        <p:spPr>
          <a:xfrm>
            <a:off x="688379" y="1310456"/>
            <a:ext cx="10815241" cy="4237087"/>
          </a:xfrm>
          <a:prstGeom prst="rect">
            <a:avLst/>
          </a:prstGeom>
        </p:spPr>
      </p:pic>
    </p:spTree>
    <p:extLst>
      <p:ext uri="{BB962C8B-B14F-4D97-AF65-F5344CB8AC3E}">
        <p14:creationId xmlns:p14="http://schemas.microsoft.com/office/powerpoint/2010/main" val="5765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4B87780D-DC9C-8DB2-5FAE-484C1438BD94}"/>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BBC68C1B-2CAC-BD19-1ADE-104E03DBABA2}"/>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sp>
        <p:nvSpPr>
          <p:cNvPr id="2" name="CasellaDiTesto 2">
            <a:extLst>
              <a:ext uri="{FF2B5EF4-FFF2-40B4-BE49-F238E27FC236}">
                <a16:creationId xmlns:a16="http://schemas.microsoft.com/office/drawing/2014/main" id="{083B1D7F-C946-7064-1F3E-0A528A0E367D}"/>
              </a:ext>
            </a:extLst>
          </p:cNvPr>
          <p:cNvSpPr txBox="1"/>
          <p:nvPr/>
        </p:nvSpPr>
        <p:spPr>
          <a:xfrm>
            <a:off x="4317558" y="6046810"/>
            <a:ext cx="3951799" cy="408623"/>
          </a:xfrm>
          <a:prstGeom prst="roundRect">
            <a:avLst/>
          </a:prstGeom>
          <a:solidFill>
            <a:schemeClr val="bg1"/>
          </a:solidFill>
          <a:ln>
            <a:solidFill>
              <a:schemeClr val="tx2"/>
            </a:solidFill>
          </a:ln>
        </p:spPr>
        <p:txBody>
          <a:bodyPr wrap="square" lIns="0" tIns="0" rIns="0" bIns="0" numCol="1" spcCol="151200" rtlCol="0">
            <a:spAutoFit/>
          </a:bodyPr>
          <a:lstStyle/>
          <a:p>
            <a:pPr algn="ctr"/>
            <a:r>
              <a:rPr lang="it-IT" sz="1200">
                <a:solidFill>
                  <a:schemeClr val="tx2"/>
                </a:solidFill>
                <a:latin typeface="+mj-lt"/>
              </a:rPr>
              <a:t>Non è presente un legame diretto tra immatricolazioni e richieste di finanziamento dello stesso mese</a:t>
            </a:r>
            <a:endParaRPr lang="it-IT" sz="1200" dirty="0">
              <a:solidFill>
                <a:schemeClr val="tx2"/>
              </a:solidFill>
              <a:latin typeface="+mj-lt"/>
            </a:endParaRPr>
          </a:p>
        </p:txBody>
      </p:sp>
      <p:pic>
        <p:nvPicPr>
          <p:cNvPr id="6" name="Picture 5">
            <a:extLst>
              <a:ext uri="{FF2B5EF4-FFF2-40B4-BE49-F238E27FC236}">
                <a16:creationId xmlns:a16="http://schemas.microsoft.com/office/drawing/2014/main" id="{49C0F5BF-793A-C057-883B-70273DA6B35C}"/>
              </a:ext>
            </a:extLst>
          </p:cNvPr>
          <p:cNvPicPr>
            <a:picLocks noChangeAspect="1"/>
          </p:cNvPicPr>
          <p:nvPr/>
        </p:nvPicPr>
        <p:blipFill>
          <a:blip r:embed="rId3"/>
          <a:stretch>
            <a:fillRect/>
          </a:stretch>
        </p:blipFill>
        <p:spPr>
          <a:xfrm>
            <a:off x="749344" y="1328746"/>
            <a:ext cx="10693311" cy="4200508"/>
          </a:xfrm>
          <a:prstGeom prst="rect">
            <a:avLst/>
          </a:prstGeom>
        </p:spPr>
      </p:pic>
    </p:spTree>
    <p:extLst>
      <p:ext uri="{BB962C8B-B14F-4D97-AF65-F5344CB8AC3E}">
        <p14:creationId xmlns:p14="http://schemas.microsoft.com/office/powerpoint/2010/main" val="216876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4B87780D-DC9C-8DB2-5FAE-484C1438BD94}"/>
              </a:ext>
            </a:extLst>
          </p:cNvPr>
          <p:cNvSpPr>
            <a:spLocks noGrp="1"/>
          </p:cNvSpPr>
          <p:nvPr>
            <p:ph type="title"/>
          </p:nvPr>
        </p:nvSpPr>
        <p:spPr>
          <a:xfrm>
            <a:off x="467999" y="528034"/>
            <a:ext cx="11257200" cy="1007678"/>
          </a:xfrm>
        </p:spPr>
        <p:txBody>
          <a:bodyPr/>
          <a:lstStyle/>
          <a:p>
            <a:pPr>
              <a:lnSpc>
                <a:spcPct val="100000"/>
              </a:lnSpc>
            </a:pPr>
            <a:r>
              <a:rPr lang="en-GB" sz="2400" b="1" dirty="0" err="1">
                <a:solidFill>
                  <a:srgbClr val="2F375E"/>
                </a:solidFill>
              </a:rPr>
              <a:t>Osservatorio</a:t>
            </a:r>
            <a:r>
              <a:rPr lang="en-GB" sz="2400" b="1" dirty="0">
                <a:solidFill>
                  <a:srgbClr val="2F375E"/>
                </a:solidFill>
              </a:rPr>
              <a:t> Credit &amp; Mobility</a:t>
            </a:r>
            <a:br>
              <a:rPr lang="en-GB" b="1" dirty="0"/>
            </a:br>
            <a:r>
              <a:rPr lang="en-GB" sz="1800" b="1" dirty="0" err="1"/>
              <a:t>Credito</a:t>
            </a:r>
            <a:r>
              <a:rPr lang="en-GB" sz="1800" b="1" dirty="0"/>
              <a:t> e </a:t>
            </a:r>
            <a:r>
              <a:rPr lang="en-GB" sz="1800" b="1" dirty="0" err="1"/>
              <a:t>Immatricolazioni</a:t>
            </a:r>
            <a:br>
              <a:rPr lang="en-GB" sz="1800" b="1" dirty="0"/>
            </a:br>
            <a:endParaRPr lang="en-GB" sz="2000" b="1" dirty="0">
              <a:solidFill>
                <a:schemeClr val="bg1"/>
              </a:solidFill>
              <a:highlight>
                <a:srgbClr val="82879E"/>
              </a:highlight>
            </a:endParaRPr>
          </a:p>
        </p:txBody>
      </p:sp>
      <p:sp>
        <p:nvSpPr>
          <p:cNvPr id="3" name="Title 1">
            <a:extLst>
              <a:ext uri="{FF2B5EF4-FFF2-40B4-BE49-F238E27FC236}">
                <a16:creationId xmlns:a16="http://schemas.microsoft.com/office/drawing/2014/main" id="{BBC68C1B-2CAC-BD19-1ADE-104E03DBABA2}"/>
              </a:ext>
            </a:extLst>
          </p:cNvPr>
          <p:cNvSpPr txBox="1">
            <a:spLocks/>
          </p:cNvSpPr>
          <p:nvPr/>
        </p:nvSpPr>
        <p:spPr>
          <a:xfrm>
            <a:off x="8269357" y="528034"/>
            <a:ext cx="3454644" cy="325316"/>
          </a:xfrm>
          <a:prstGeom prst="rect">
            <a:avLst/>
          </a:prstGeom>
          <a:solidFill>
            <a:srgbClr val="82879E"/>
          </a:solidFill>
        </p:spPr>
        <p:txBody>
          <a:bodyPr lIns="108000" tIns="108000" rIns="108000" bIns="108000" anchor="ctr"/>
          <a:lstStyle>
            <a:lvl1pPr algn="l" defTabSz="914400" rtl="0" eaLnBrk="1" latinLnBrk="0" hangingPunct="1">
              <a:lnSpc>
                <a:spcPct val="90000"/>
              </a:lnSpc>
              <a:spcBef>
                <a:spcPct val="0"/>
              </a:spcBef>
              <a:buNone/>
              <a:defRPr sz="1600" kern="1200">
                <a:solidFill>
                  <a:schemeClr val="bg1"/>
                </a:solidFill>
                <a:latin typeface="+mj-lt"/>
                <a:ea typeface="+mj-ea"/>
                <a:cs typeface="+mj-cs"/>
              </a:defRPr>
            </a:lvl1pPr>
          </a:lstStyle>
          <a:p>
            <a:r>
              <a:rPr lang="en-US" sz="1400" b="1" dirty="0"/>
              <a:t>Mercato auto </a:t>
            </a:r>
            <a:r>
              <a:rPr lang="en-US" sz="1400" b="1" dirty="0" err="1"/>
              <a:t>nuova</a:t>
            </a:r>
            <a:r>
              <a:rPr lang="en-US" sz="1400" b="1" dirty="0"/>
              <a:t>, leasing e renting</a:t>
            </a:r>
            <a:endParaRPr lang="en-GB" sz="1400" b="1" dirty="0"/>
          </a:p>
        </p:txBody>
      </p:sp>
      <p:sp>
        <p:nvSpPr>
          <p:cNvPr id="2" name="CasellaDiTesto 2">
            <a:extLst>
              <a:ext uri="{FF2B5EF4-FFF2-40B4-BE49-F238E27FC236}">
                <a16:creationId xmlns:a16="http://schemas.microsoft.com/office/drawing/2014/main" id="{083B1D7F-C946-7064-1F3E-0A528A0E367D}"/>
              </a:ext>
            </a:extLst>
          </p:cNvPr>
          <p:cNvSpPr txBox="1"/>
          <p:nvPr/>
        </p:nvSpPr>
        <p:spPr>
          <a:xfrm>
            <a:off x="4317558" y="6046810"/>
            <a:ext cx="3951799" cy="408623"/>
          </a:xfrm>
          <a:prstGeom prst="roundRect">
            <a:avLst/>
          </a:prstGeom>
          <a:solidFill>
            <a:schemeClr val="bg1"/>
          </a:solidFill>
          <a:ln>
            <a:solidFill>
              <a:schemeClr val="tx2"/>
            </a:solidFill>
          </a:ln>
        </p:spPr>
        <p:txBody>
          <a:bodyPr wrap="square" lIns="0" tIns="0" rIns="0" bIns="0" numCol="1" spcCol="151200" rtlCol="0">
            <a:spAutoFit/>
          </a:bodyPr>
          <a:lstStyle/>
          <a:p>
            <a:pPr algn="ctr"/>
            <a:r>
              <a:rPr lang="it-IT" sz="1200">
                <a:solidFill>
                  <a:schemeClr val="tx2"/>
                </a:solidFill>
                <a:latin typeface="+mj-lt"/>
              </a:rPr>
              <a:t>Non è presente un legame diretto tra immatricolazioni e richieste di finanziamento dello stesso mese</a:t>
            </a:r>
            <a:endParaRPr lang="it-IT" sz="1200" dirty="0">
              <a:solidFill>
                <a:schemeClr val="tx2"/>
              </a:solidFill>
              <a:latin typeface="+mj-lt"/>
            </a:endParaRPr>
          </a:p>
        </p:txBody>
      </p:sp>
      <p:pic>
        <p:nvPicPr>
          <p:cNvPr id="6" name="Picture 5">
            <a:extLst>
              <a:ext uri="{FF2B5EF4-FFF2-40B4-BE49-F238E27FC236}">
                <a16:creationId xmlns:a16="http://schemas.microsoft.com/office/drawing/2014/main" id="{14861A89-8EEC-AAEF-30E2-43DE025F85A5}"/>
              </a:ext>
            </a:extLst>
          </p:cNvPr>
          <p:cNvPicPr>
            <a:picLocks noChangeAspect="1"/>
          </p:cNvPicPr>
          <p:nvPr/>
        </p:nvPicPr>
        <p:blipFill>
          <a:blip r:embed="rId3"/>
          <a:stretch>
            <a:fillRect/>
          </a:stretch>
        </p:blipFill>
        <p:spPr>
          <a:xfrm>
            <a:off x="688379" y="1310456"/>
            <a:ext cx="10815241" cy="4237087"/>
          </a:xfrm>
          <a:prstGeom prst="rect">
            <a:avLst/>
          </a:prstGeom>
        </p:spPr>
      </p:pic>
    </p:spTree>
    <p:extLst>
      <p:ext uri="{BB962C8B-B14F-4D97-AF65-F5344CB8AC3E}">
        <p14:creationId xmlns:p14="http://schemas.microsoft.com/office/powerpoint/2010/main" val="3209651644"/>
      </p:ext>
    </p:extLst>
  </p:cSld>
  <p:clrMapOvr>
    <a:masterClrMapping/>
  </p:clrMapOvr>
</p:sld>
</file>

<file path=ppt/theme/theme1.xml><?xml version="1.0" encoding="utf-8"?>
<a:theme xmlns:a="http://schemas.openxmlformats.org/drawingml/2006/main" name="Office Theme">
  <a:themeElements>
    <a:clrScheme name="Experian Brand Colours">
      <a:dk1>
        <a:srgbClr val="63666A"/>
      </a:dk1>
      <a:lt1>
        <a:sysClr val="window" lastClr="FFFFFF"/>
      </a:lt1>
      <a:dk2>
        <a:srgbClr val="000000"/>
      </a:dk2>
      <a:lt2>
        <a:srgbClr val="FFFFFF"/>
      </a:lt2>
      <a:accent1>
        <a:srgbClr val="1D4F91"/>
      </a:accent1>
      <a:accent2>
        <a:srgbClr val="426DA9"/>
      </a:accent2>
      <a:accent3>
        <a:srgbClr val="6D2077"/>
      </a:accent3>
      <a:accent4>
        <a:srgbClr val="AF1685"/>
      </a:accent4>
      <a:accent5>
        <a:srgbClr val="E63888"/>
      </a:accent5>
      <a:accent6>
        <a:srgbClr val="63666A"/>
      </a:accent6>
      <a:hlink>
        <a:srgbClr val="1D4F91"/>
      </a:hlink>
      <a:folHlink>
        <a:srgbClr val="426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spcCol="151200" rtlCol="0">
        <a:spAutoFit/>
      </a:bodyPr>
      <a:lstStyle>
        <a:defPPr>
          <a:defRPr sz="1200" dirty="0" smtClean="0"/>
        </a:defPPr>
      </a:lstStyle>
    </a:txDef>
  </a:objectDefaults>
  <a:extraClrSchemeLst/>
  <a:extLst>
    <a:ext uri="{05A4C25C-085E-4340-85A3-A5531E510DB2}">
      <thm15:themeFamily xmlns:thm15="http://schemas.microsoft.com/office/thememl/2012/main" name="Experian_16_9" id="{BFAEB641-8FD9-4B0D-9905-AA461787B9A5}" vid="{8B555675-C72C-43BE-AEBE-3A674FA99F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1938EFEE84844CB63C83E13DAF26F0" ma:contentTypeVersion="0" ma:contentTypeDescription="Create a new document." ma:contentTypeScope="" ma:versionID="6c8505d413e736418944a1b6a09c141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2AD8AD-EE77-4639-AB7D-25196816DB81}">
  <ds:schemaRefs>
    <ds:schemaRef ds:uri="http://schemas.microsoft.com/sharepoint/v3/contenttype/forms"/>
  </ds:schemaRefs>
</ds:datastoreItem>
</file>

<file path=customXml/itemProps2.xml><?xml version="1.0" encoding="utf-8"?>
<ds:datastoreItem xmlns:ds="http://schemas.openxmlformats.org/officeDocument/2006/customXml" ds:itemID="{F5142D87-BB2F-442A-8B06-AEEC153F6591}">
  <ds:schemaRefs>
    <ds:schemaRef ds:uri="http://www.w3.org/XML/1998/namespace"/>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dcmitype/"/>
  </ds:schemaRefs>
</ds:datastoreItem>
</file>

<file path=customXml/itemProps3.xml><?xml version="1.0" encoding="utf-8"?>
<ds:datastoreItem xmlns:ds="http://schemas.openxmlformats.org/officeDocument/2006/customXml" ds:itemID="{79FFBA45-62D0-465F-83F8-E0EE3DD5E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2991</TotalTime>
  <Words>14443</Words>
  <Application>Microsoft Office PowerPoint</Application>
  <PresentationFormat>Widescreen</PresentationFormat>
  <Paragraphs>810</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(Body)</vt:lpstr>
      <vt:lpstr>Office Theme</vt:lpstr>
      <vt:lpstr>PowerPoint Presentation</vt:lpstr>
      <vt:lpstr>Osservatorio Credit &amp; Mobility</vt:lpstr>
      <vt:lpstr>Considerazioni 1/2 Osservatorio Credit &amp; Mobility Experian UNRAE – Novembre 2024</vt:lpstr>
      <vt:lpstr>Considerazioni 2/2 Osservatorio Credit &amp; Mobility Experian UNRAE – Novembre 2024</vt:lpstr>
      <vt:lpstr>Mercato auto nuova, leasing e renting</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Mercato auto usata</vt:lpstr>
      <vt:lpstr>Osservatorio Credit &amp; Mobility Credito e Trasferimenti di proprietà </vt:lpstr>
      <vt:lpstr>Osservatorio Credit &amp; Mobility Credito e Trasferimenti di proprietà </vt:lpstr>
      <vt:lpstr>Osservatorio Credit &amp; Mobility Credito e Trasferimenti di proprietà </vt:lpstr>
      <vt:lpstr>Osservatorio Credit &amp; Mobility Credito e Trasferimenti di proprietà </vt:lpstr>
      <vt:lpstr>Osservatorio Credit &amp; Mobility Credito e Trasferimenti di proprietà </vt:lpstr>
      <vt:lpstr>Osservatorio Credit &amp; Mobility Credito e Trasferimenti di proprietà </vt:lpstr>
      <vt:lpstr>Osservatorio Credit &amp; Mobility Credito e Trasferimenti di proprietà </vt:lpstr>
      <vt:lpstr>Osservatorio Credit &amp; Mobility Credito e Trasferimenti di proprietà </vt:lpstr>
      <vt:lpstr>Osservatorio Credit &amp; Mobility Credito e Trasferimenti di proprietà </vt:lpstr>
      <vt:lpstr>Osservatorio Credit &amp; Mobility Credito e Trasferimenti di proprietà </vt:lpstr>
      <vt:lpstr>Osservatorio Credit &amp; Mobility Credito e Trasferimenti di proprietà </vt:lpstr>
      <vt:lpstr>Mercato veicoli commerciali</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Osservatorio Credit &amp; Mobility Credito e Immatricolazioni </vt:lpstr>
      <vt:lpstr>Per qualsiasi approfondimento visita i siti: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 James</dc:creator>
  <cp:lastModifiedBy>Artino, Alessandro</cp:lastModifiedBy>
  <cp:revision>59</cp:revision>
  <dcterms:modified xsi:type="dcterms:W3CDTF">2024-11-04T10:50:03Z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0x010100741938EFEE84844CB63C83E13DAF26F0</vt:lpwstr>
  </property>
</Properties>
</file>